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6" r:id="rId2"/>
    <p:sldId id="259" r:id="rId3"/>
    <p:sldId id="260" r:id="rId4"/>
    <p:sldId id="268" r:id="rId5"/>
    <p:sldId id="261" r:id="rId6"/>
    <p:sldId id="266" r:id="rId7"/>
    <p:sldId id="267" r:id="rId8"/>
    <p:sldId id="262" r:id="rId9"/>
    <p:sldId id="263" r:id="rId10"/>
    <p:sldId id="264" r:id="rId11"/>
    <p:sldId id="265"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86694-BEA2-4FD0-AD47-7FABCFB1CC2A}" v="26" dt="2024-07-18T18:35:43.300"/>
    <p1510:client id="{97A318EF-3A28-E343-943E-FE46AEB6DDBA}" v="1960" dt="2024-07-18T14:13:50.8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ychdala, Erin" userId="21b1a7e8-90c8-4aaa-8035-362fd3b642e4" providerId="ADAL" clId="{3A686694-BEA2-4FD0-AD47-7FABCFB1CC2A}"/>
    <pc:docChg chg="undo custSel addSld modSld sldOrd">
      <pc:chgData name="Dychdala, Erin" userId="21b1a7e8-90c8-4aaa-8035-362fd3b642e4" providerId="ADAL" clId="{3A686694-BEA2-4FD0-AD47-7FABCFB1CC2A}" dt="2024-07-18T18:35:43.300" v="2247" actId="27614"/>
      <pc:docMkLst>
        <pc:docMk/>
      </pc:docMkLst>
      <pc:sldChg chg="modTransition modNotesTx">
        <pc:chgData name="Dychdala, Erin" userId="21b1a7e8-90c8-4aaa-8035-362fd3b642e4" providerId="ADAL" clId="{3A686694-BEA2-4FD0-AD47-7FABCFB1CC2A}" dt="2024-07-16T15:32:41.652" v="2157"/>
        <pc:sldMkLst>
          <pc:docMk/>
          <pc:sldMk cId="2849065420" sldId="259"/>
        </pc:sldMkLst>
      </pc:sldChg>
      <pc:sldChg chg="addSp modSp mod modTransition setBg modNotesTx">
        <pc:chgData name="Dychdala, Erin" userId="21b1a7e8-90c8-4aaa-8035-362fd3b642e4" providerId="ADAL" clId="{3A686694-BEA2-4FD0-AD47-7FABCFB1CC2A}" dt="2024-07-16T15:35:01.531" v="2218"/>
        <pc:sldMkLst>
          <pc:docMk/>
          <pc:sldMk cId="400602155" sldId="261"/>
        </pc:sldMkLst>
        <pc:spChg chg="mod">
          <ac:chgData name="Dychdala, Erin" userId="21b1a7e8-90c8-4aaa-8035-362fd3b642e4" providerId="ADAL" clId="{3A686694-BEA2-4FD0-AD47-7FABCFB1CC2A}" dt="2024-07-16T01:49:25.705" v="1181" actId="14100"/>
          <ac:spMkLst>
            <pc:docMk/>
            <pc:sldMk cId="400602155" sldId="261"/>
            <ac:spMk id="2" creationId="{A928DE9F-B90D-6054-9355-4A8D31EDCCF7}"/>
          </ac:spMkLst>
        </pc:spChg>
        <pc:spChg chg="mod ord">
          <ac:chgData name="Dychdala, Erin" userId="21b1a7e8-90c8-4aaa-8035-362fd3b642e4" providerId="ADAL" clId="{3A686694-BEA2-4FD0-AD47-7FABCFB1CC2A}" dt="2024-07-16T01:49:49.279" v="1211" actId="20577"/>
          <ac:spMkLst>
            <pc:docMk/>
            <pc:sldMk cId="400602155" sldId="261"/>
            <ac:spMk id="3" creationId="{FBC56761-5EF8-5EA7-EB01-DC74DCD95DFF}"/>
          </ac:spMkLst>
        </pc:spChg>
        <pc:spChg chg="add mod">
          <ac:chgData name="Dychdala, Erin" userId="21b1a7e8-90c8-4aaa-8035-362fd3b642e4" providerId="ADAL" clId="{3A686694-BEA2-4FD0-AD47-7FABCFB1CC2A}" dt="2024-07-16T01:40:20.101" v="298" actId="1076"/>
          <ac:spMkLst>
            <pc:docMk/>
            <pc:sldMk cId="400602155" sldId="261"/>
            <ac:spMk id="6" creationId="{DAFCA705-7950-FE78-48DA-E04341FBF5C1}"/>
          </ac:spMkLst>
        </pc:spChg>
        <pc:spChg chg="add">
          <ac:chgData name="Dychdala, Erin" userId="21b1a7e8-90c8-4aaa-8035-362fd3b642e4" providerId="ADAL" clId="{3A686694-BEA2-4FD0-AD47-7FABCFB1CC2A}" dt="2024-07-16T01:39:32.847" v="289" actId="26606"/>
          <ac:spMkLst>
            <pc:docMk/>
            <pc:sldMk cId="400602155" sldId="261"/>
            <ac:spMk id="9" creationId="{327D73B4-9F5C-4A64-A179-51B9500CB8B5}"/>
          </ac:spMkLst>
        </pc:spChg>
        <pc:spChg chg="add">
          <ac:chgData name="Dychdala, Erin" userId="21b1a7e8-90c8-4aaa-8035-362fd3b642e4" providerId="ADAL" clId="{3A686694-BEA2-4FD0-AD47-7FABCFB1CC2A}" dt="2024-07-16T01:39:32.847" v="289" actId="26606"/>
          <ac:spMkLst>
            <pc:docMk/>
            <pc:sldMk cId="400602155" sldId="261"/>
            <ac:spMk id="11" creationId="{C1F06963-6374-4B48-844F-071A9BAAAE02}"/>
          </ac:spMkLst>
        </pc:spChg>
        <pc:spChg chg="add">
          <ac:chgData name="Dychdala, Erin" userId="21b1a7e8-90c8-4aaa-8035-362fd3b642e4" providerId="ADAL" clId="{3A686694-BEA2-4FD0-AD47-7FABCFB1CC2A}" dt="2024-07-16T01:39:32.847" v="289" actId="26606"/>
          <ac:spMkLst>
            <pc:docMk/>
            <pc:sldMk cId="400602155" sldId="261"/>
            <ac:spMk id="13" creationId="{6CB927A4-E432-4310-9CD5-E89FF5063179}"/>
          </ac:spMkLst>
        </pc:spChg>
        <pc:spChg chg="add">
          <ac:chgData name="Dychdala, Erin" userId="21b1a7e8-90c8-4aaa-8035-362fd3b642e4" providerId="ADAL" clId="{3A686694-BEA2-4FD0-AD47-7FABCFB1CC2A}" dt="2024-07-16T01:39:32.847" v="289" actId="26606"/>
          <ac:spMkLst>
            <pc:docMk/>
            <pc:sldMk cId="400602155" sldId="261"/>
            <ac:spMk id="15" creationId="{1453BF6C-B012-48B7-B4E8-6D7AC7C27D02}"/>
          </ac:spMkLst>
        </pc:spChg>
        <pc:spChg chg="add">
          <ac:chgData name="Dychdala, Erin" userId="21b1a7e8-90c8-4aaa-8035-362fd3b642e4" providerId="ADAL" clId="{3A686694-BEA2-4FD0-AD47-7FABCFB1CC2A}" dt="2024-07-16T01:39:32.847" v="289" actId="26606"/>
          <ac:spMkLst>
            <pc:docMk/>
            <pc:sldMk cId="400602155" sldId="261"/>
            <ac:spMk id="17" creationId="{E3020543-B24B-4EC4-8FFC-8DD88EEA91A8}"/>
          </ac:spMkLst>
        </pc:spChg>
        <pc:picChg chg="add mod">
          <ac:chgData name="Dychdala, Erin" userId="21b1a7e8-90c8-4aaa-8035-362fd3b642e4" providerId="ADAL" clId="{3A686694-BEA2-4FD0-AD47-7FABCFB1CC2A}" dt="2024-07-16T01:39:42.520" v="290" actId="27614"/>
          <ac:picMkLst>
            <pc:docMk/>
            <pc:sldMk cId="400602155" sldId="261"/>
            <ac:picMk id="4" creationId="{90870ADC-B599-109A-833F-58612E7C0C4A}"/>
          </ac:picMkLst>
        </pc:picChg>
        <pc:cxnChg chg="add">
          <ac:chgData name="Dychdala, Erin" userId="21b1a7e8-90c8-4aaa-8035-362fd3b642e4" providerId="ADAL" clId="{3A686694-BEA2-4FD0-AD47-7FABCFB1CC2A}" dt="2024-07-16T01:39:32.847" v="289" actId="26606"/>
          <ac:cxnSpMkLst>
            <pc:docMk/>
            <pc:sldMk cId="400602155" sldId="261"/>
            <ac:cxnSpMk id="19" creationId="{C49DA8F6-BCC1-4447-B54C-57856834B94B}"/>
          </ac:cxnSpMkLst>
        </pc:cxnChg>
      </pc:sldChg>
      <pc:sldChg chg="addSp delSp modSp new mod modTransition setBg">
        <pc:chgData name="Dychdala, Erin" userId="21b1a7e8-90c8-4aaa-8035-362fd3b642e4" providerId="ADAL" clId="{3A686694-BEA2-4FD0-AD47-7FABCFB1CC2A}" dt="2024-07-16T15:35:15.084" v="2219"/>
        <pc:sldMkLst>
          <pc:docMk/>
          <pc:sldMk cId="3476619002" sldId="266"/>
        </pc:sldMkLst>
        <pc:spChg chg="mod">
          <ac:chgData name="Dychdala, Erin" userId="21b1a7e8-90c8-4aaa-8035-362fd3b642e4" providerId="ADAL" clId="{3A686694-BEA2-4FD0-AD47-7FABCFB1CC2A}" dt="2024-07-16T14:31:45.877" v="2043" actId="26606"/>
          <ac:spMkLst>
            <pc:docMk/>
            <pc:sldMk cId="3476619002" sldId="266"/>
            <ac:spMk id="2" creationId="{D8883DBB-5668-1AAB-BD0A-480E31C2B600}"/>
          </ac:spMkLst>
        </pc:spChg>
        <pc:spChg chg="del">
          <ac:chgData name="Dychdala, Erin" userId="21b1a7e8-90c8-4aaa-8035-362fd3b642e4" providerId="ADAL" clId="{3A686694-BEA2-4FD0-AD47-7FABCFB1CC2A}" dt="2024-07-16T14:27:23.291" v="1884"/>
          <ac:spMkLst>
            <pc:docMk/>
            <pc:sldMk cId="3476619002" sldId="266"/>
            <ac:spMk id="3" creationId="{55C5297D-C213-AB3B-AF0B-88D6F278E92F}"/>
          </ac:spMkLst>
        </pc:spChg>
        <pc:spChg chg="add mod">
          <ac:chgData name="Dychdala, Erin" userId="21b1a7e8-90c8-4aaa-8035-362fd3b642e4" providerId="ADAL" clId="{3A686694-BEA2-4FD0-AD47-7FABCFB1CC2A}" dt="2024-07-16T14:49:28.668" v="2084" actId="20577"/>
          <ac:spMkLst>
            <pc:docMk/>
            <pc:sldMk cId="3476619002" sldId="266"/>
            <ac:spMk id="5" creationId="{86C36796-F453-8FC5-DD36-6F04716193C9}"/>
          </ac:spMkLst>
        </pc:spChg>
        <pc:spChg chg="add">
          <ac:chgData name="Dychdala, Erin" userId="21b1a7e8-90c8-4aaa-8035-362fd3b642e4" providerId="ADAL" clId="{3A686694-BEA2-4FD0-AD47-7FABCFB1CC2A}" dt="2024-07-16T14:31:45.877" v="2043" actId="26606"/>
          <ac:spMkLst>
            <pc:docMk/>
            <pc:sldMk cId="3476619002" sldId="266"/>
            <ac:spMk id="10" creationId="{2B97F24A-32CE-4C1C-A50D-3016B394DCFB}"/>
          </ac:spMkLst>
        </pc:spChg>
        <pc:spChg chg="add">
          <ac:chgData name="Dychdala, Erin" userId="21b1a7e8-90c8-4aaa-8035-362fd3b642e4" providerId="ADAL" clId="{3A686694-BEA2-4FD0-AD47-7FABCFB1CC2A}" dt="2024-07-16T14:31:45.877" v="2043" actId="26606"/>
          <ac:spMkLst>
            <pc:docMk/>
            <pc:sldMk cId="3476619002" sldId="266"/>
            <ac:spMk id="12" creationId="{6357EC4F-235E-4222-A36F-C7878ACE37F2}"/>
          </ac:spMkLst>
        </pc:spChg>
        <pc:picChg chg="add mod ord">
          <ac:chgData name="Dychdala, Erin" userId="21b1a7e8-90c8-4aaa-8035-362fd3b642e4" providerId="ADAL" clId="{3A686694-BEA2-4FD0-AD47-7FABCFB1CC2A}" dt="2024-07-16T14:31:45.877" v="2043" actId="26606"/>
          <ac:picMkLst>
            <pc:docMk/>
            <pc:sldMk cId="3476619002" sldId="266"/>
            <ac:picMk id="4" creationId="{444A8462-BE9F-A4F1-1DE6-D1C60C7643D1}"/>
          </ac:picMkLst>
        </pc:picChg>
      </pc:sldChg>
      <pc:sldChg chg="addSp delSp modSp new mod modTransition setBg">
        <pc:chgData name="Dychdala, Erin" userId="21b1a7e8-90c8-4aaa-8035-362fd3b642e4" providerId="ADAL" clId="{3A686694-BEA2-4FD0-AD47-7FABCFB1CC2A}" dt="2024-07-18T18:35:43.300" v="2247" actId="27614"/>
        <pc:sldMkLst>
          <pc:docMk/>
          <pc:sldMk cId="3774597762" sldId="267"/>
        </pc:sldMkLst>
        <pc:spChg chg="mod">
          <ac:chgData name="Dychdala, Erin" userId="21b1a7e8-90c8-4aaa-8035-362fd3b642e4" providerId="ADAL" clId="{3A686694-BEA2-4FD0-AD47-7FABCFB1CC2A}" dt="2024-07-18T18:35:40.030" v="2245" actId="26606"/>
          <ac:spMkLst>
            <pc:docMk/>
            <pc:sldMk cId="3774597762" sldId="267"/>
            <ac:spMk id="2" creationId="{5DDFC6D5-65C9-360F-DFE4-A3AC24104759}"/>
          </ac:spMkLst>
        </pc:spChg>
        <pc:spChg chg="del">
          <ac:chgData name="Dychdala, Erin" userId="21b1a7e8-90c8-4aaa-8035-362fd3b642e4" providerId="ADAL" clId="{3A686694-BEA2-4FD0-AD47-7FABCFB1CC2A}" dt="2024-07-16T14:27:58.062" v="1910"/>
          <ac:spMkLst>
            <pc:docMk/>
            <pc:sldMk cId="3774597762" sldId="267"/>
            <ac:spMk id="3" creationId="{0A65727D-0AE9-D868-664E-4DCB2271605C}"/>
          </ac:spMkLst>
        </pc:spChg>
        <pc:spChg chg="add del">
          <ac:chgData name="Dychdala, Erin" userId="21b1a7e8-90c8-4aaa-8035-362fd3b642e4" providerId="ADAL" clId="{3A686694-BEA2-4FD0-AD47-7FABCFB1CC2A}" dt="2024-07-18T18:34:49.287" v="2236" actId="26606"/>
          <ac:spMkLst>
            <pc:docMk/>
            <pc:sldMk cId="3774597762" sldId="267"/>
            <ac:spMk id="12" creationId="{BACC6370-2D7E-4714-9D71-7542949D7D5D}"/>
          </ac:spMkLst>
        </pc:spChg>
        <pc:spChg chg="add del">
          <ac:chgData name="Dychdala, Erin" userId="21b1a7e8-90c8-4aaa-8035-362fd3b642e4" providerId="ADAL" clId="{3A686694-BEA2-4FD0-AD47-7FABCFB1CC2A}" dt="2024-07-18T18:34:49.287" v="2236" actId="26606"/>
          <ac:spMkLst>
            <pc:docMk/>
            <pc:sldMk cId="3774597762" sldId="267"/>
            <ac:spMk id="14" creationId="{F68B3F68-107C-434F-AA38-110D5EA91B85}"/>
          </ac:spMkLst>
        </pc:spChg>
        <pc:spChg chg="add del">
          <ac:chgData name="Dychdala, Erin" userId="21b1a7e8-90c8-4aaa-8035-362fd3b642e4" providerId="ADAL" clId="{3A686694-BEA2-4FD0-AD47-7FABCFB1CC2A}" dt="2024-07-18T18:35:40.017" v="2244" actId="26606"/>
          <ac:spMkLst>
            <pc:docMk/>
            <pc:sldMk cId="3774597762" sldId="267"/>
            <ac:spMk id="15" creationId="{BACC6370-2D7E-4714-9D71-7542949D7D5D}"/>
          </ac:spMkLst>
        </pc:spChg>
        <pc:spChg chg="add del">
          <ac:chgData name="Dychdala, Erin" userId="21b1a7e8-90c8-4aaa-8035-362fd3b642e4" providerId="ADAL" clId="{3A686694-BEA2-4FD0-AD47-7FABCFB1CC2A}" dt="2024-07-18T18:34:49.287" v="2236" actId="26606"/>
          <ac:spMkLst>
            <pc:docMk/>
            <pc:sldMk cId="3774597762" sldId="267"/>
            <ac:spMk id="16" creationId="{AAD0DBB9-1A4B-4391-81D4-CB19F9AB918A}"/>
          </ac:spMkLst>
        </pc:spChg>
        <pc:spChg chg="add del">
          <ac:chgData name="Dychdala, Erin" userId="21b1a7e8-90c8-4aaa-8035-362fd3b642e4" providerId="ADAL" clId="{3A686694-BEA2-4FD0-AD47-7FABCFB1CC2A}" dt="2024-07-18T18:35:40.017" v="2244" actId="26606"/>
          <ac:spMkLst>
            <pc:docMk/>
            <pc:sldMk cId="3774597762" sldId="267"/>
            <ac:spMk id="17" creationId="{F68B3F68-107C-434F-AA38-110D5EA91B85}"/>
          </ac:spMkLst>
        </pc:spChg>
        <pc:spChg chg="add del">
          <ac:chgData name="Dychdala, Erin" userId="21b1a7e8-90c8-4aaa-8035-362fd3b642e4" providerId="ADAL" clId="{3A686694-BEA2-4FD0-AD47-7FABCFB1CC2A}" dt="2024-07-18T18:34:49.287" v="2236" actId="26606"/>
          <ac:spMkLst>
            <pc:docMk/>
            <pc:sldMk cId="3774597762" sldId="267"/>
            <ac:spMk id="18" creationId="{063BBA22-50EA-4C4D-BE05-F1CE4E63AA56}"/>
          </ac:spMkLst>
        </pc:spChg>
        <pc:spChg chg="add del">
          <ac:chgData name="Dychdala, Erin" userId="21b1a7e8-90c8-4aaa-8035-362fd3b642e4" providerId="ADAL" clId="{3A686694-BEA2-4FD0-AD47-7FABCFB1CC2A}" dt="2024-07-18T18:35:40.017" v="2244" actId="26606"/>
          <ac:spMkLst>
            <pc:docMk/>
            <pc:sldMk cId="3774597762" sldId="267"/>
            <ac:spMk id="19" creationId="{AAD0DBB9-1A4B-4391-81D4-CB19F9AB918A}"/>
          </ac:spMkLst>
        </pc:spChg>
        <pc:spChg chg="add del">
          <ac:chgData name="Dychdala, Erin" userId="21b1a7e8-90c8-4aaa-8035-362fd3b642e4" providerId="ADAL" clId="{3A686694-BEA2-4FD0-AD47-7FABCFB1CC2A}" dt="2024-07-18T18:35:40.017" v="2244" actId="26606"/>
          <ac:spMkLst>
            <pc:docMk/>
            <pc:sldMk cId="3774597762" sldId="267"/>
            <ac:spMk id="21" creationId="{063BBA22-50EA-4C4D-BE05-F1CE4E63AA56}"/>
          </ac:spMkLst>
        </pc:spChg>
        <pc:spChg chg="add">
          <ac:chgData name="Dychdala, Erin" userId="21b1a7e8-90c8-4aaa-8035-362fd3b642e4" providerId="ADAL" clId="{3A686694-BEA2-4FD0-AD47-7FABCFB1CC2A}" dt="2024-07-18T18:35:40.030" v="2245" actId="26606"/>
          <ac:spMkLst>
            <pc:docMk/>
            <pc:sldMk cId="3774597762" sldId="267"/>
            <ac:spMk id="23" creationId="{BACC6370-2D7E-4714-9D71-7542949D7D5D}"/>
          </ac:spMkLst>
        </pc:spChg>
        <pc:spChg chg="add">
          <ac:chgData name="Dychdala, Erin" userId="21b1a7e8-90c8-4aaa-8035-362fd3b642e4" providerId="ADAL" clId="{3A686694-BEA2-4FD0-AD47-7FABCFB1CC2A}" dt="2024-07-18T18:35:40.030" v="2245" actId="26606"/>
          <ac:spMkLst>
            <pc:docMk/>
            <pc:sldMk cId="3774597762" sldId="267"/>
            <ac:spMk id="24" creationId="{F68B3F68-107C-434F-AA38-110D5EA91B85}"/>
          </ac:spMkLst>
        </pc:spChg>
        <pc:spChg chg="add">
          <ac:chgData name="Dychdala, Erin" userId="21b1a7e8-90c8-4aaa-8035-362fd3b642e4" providerId="ADAL" clId="{3A686694-BEA2-4FD0-AD47-7FABCFB1CC2A}" dt="2024-07-18T18:35:40.030" v="2245" actId="26606"/>
          <ac:spMkLst>
            <pc:docMk/>
            <pc:sldMk cId="3774597762" sldId="267"/>
            <ac:spMk id="25" creationId="{AAD0DBB9-1A4B-4391-81D4-CB19F9AB918A}"/>
          </ac:spMkLst>
        </pc:spChg>
        <pc:spChg chg="add">
          <ac:chgData name="Dychdala, Erin" userId="21b1a7e8-90c8-4aaa-8035-362fd3b642e4" providerId="ADAL" clId="{3A686694-BEA2-4FD0-AD47-7FABCFB1CC2A}" dt="2024-07-18T18:35:40.030" v="2245" actId="26606"/>
          <ac:spMkLst>
            <pc:docMk/>
            <pc:sldMk cId="3774597762" sldId="267"/>
            <ac:spMk id="26" creationId="{063BBA22-50EA-4C4D-BE05-F1CE4E63AA56}"/>
          </ac:spMkLst>
        </pc:spChg>
        <pc:picChg chg="add mod">
          <ac:chgData name="Dychdala, Erin" userId="21b1a7e8-90c8-4aaa-8035-362fd3b642e4" providerId="ADAL" clId="{3A686694-BEA2-4FD0-AD47-7FABCFB1CC2A}" dt="2024-07-18T18:35:43.298" v="2246" actId="27614"/>
          <ac:picMkLst>
            <pc:docMk/>
            <pc:sldMk cId="3774597762" sldId="267"/>
            <ac:picMk id="3" creationId="{F6395980-5F13-D704-D440-BFC585D3D34E}"/>
          </ac:picMkLst>
        </pc:picChg>
        <pc:picChg chg="add mod modCrop">
          <ac:chgData name="Dychdala, Erin" userId="21b1a7e8-90c8-4aaa-8035-362fd3b642e4" providerId="ADAL" clId="{3A686694-BEA2-4FD0-AD47-7FABCFB1CC2A}" dt="2024-07-18T18:35:43.300" v="2247" actId="27614"/>
          <ac:picMkLst>
            <pc:docMk/>
            <pc:sldMk cId="3774597762" sldId="267"/>
            <ac:picMk id="4" creationId="{8660F20D-BAB6-3DB1-6728-2CA42FCD06BF}"/>
          </ac:picMkLst>
        </pc:picChg>
        <pc:inkChg chg="add del">
          <ac:chgData name="Dychdala, Erin" userId="21b1a7e8-90c8-4aaa-8035-362fd3b642e4" providerId="ADAL" clId="{3A686694-BEA2-4FD0-AD47-7FABCFB1CC2A}" dt="2024-07-18T18:34:32.422" v="2232" actId="9405"/>
          <ac:inkMkLst>
            <pc:docMk/>
            <pc:sldMk cId="3774597762" sldId="267"/>
            <ac:inkMk id="5" creationId="{1E58B8FB-10DB-D1EC-6507-FEECB70F02FA}"/>
          </ac:inkMkLst>
        </pc:inkChg>
        <pc:inkChg chg="add del mod">
          <ac:chgData name="Dychdala, Erin" userId="21b1a7e8-90c8-4aaa-8035-362fd3b642e4" providerId="ADAL" clId="{3A686694-BEA2-4FD0-AD47-7FABCFB1CC2A}" dt="2024-07-18T18:34:51.262" v="2238" actId="9405"/>
          <ac:inkMkLst>
            <pc:docMk/>
            <pc:sldMk cId="3774597762" sldId="267"/>
            <ac:inkMk id="6" creationId="{2CE7A54B-E927-B25F-8DC9-ABE394CAD74A}"/>
          </ac:inkMkLst>
        </pc:inkChg>
        <pc:inkChg chg="add del mod">
          <ac:chgData name="Dychdala, Erin" userId="21b1a7e8-90c8-4aaa-8035-362fd3b642e4" providerId="ADAL" clId="{3A686694-BEA2-4FD0-AD47-7FABCFB1CC2A}" dt="2024-07-18T18:34:50.181" v="2237" actId="9405"/>
          <ac:inkMkLst>
            <pc:docMk/>
            <pc:sldMk cId="3774597762" sldId="267"/>
            <ac:inkMk id="7" creationId="{3096713A-035E-0A8D-C752-1AD019A493AD}"/>
          </ac:inkMkLst>
        </pc:inkChg>
        <pc:inkChg chg="add mod">
          <ac:chgData name="Dychdala, Erin" userId="21b1a7e8-90c8-4aaa-8035-362fd3b642e4" providerId="ADAL" clId="{3A686694-BEA2-4FD0-AD47-7FABCFB1CC2A}" dt="2024-07-18T18:35:40.030" v="2245" actId="26606"/>
          <ac:inkMkLst>
            <pc:docMk/>
            <pc:sldMk cId="3774597762" sldId="267"/>
            <ac:inkMk id="8" creationId="{325CBC36-FAA3-C2B7-4EC3-52F74E0B05FB}"/>
          </ac:inkMkLst>
        </pc:inkChg>
        <pc:inkChg chg="add del">
          <ac:chgData name="Dychdala, Erin" userId="21b1a7e8-90c8-4aaa-8035-362fd3b642e4" providerId="ADAL" clId="{3A686694-BEA2-4FD0-AD47-7FABCFB1CC2A}" dt="2024-07-18T18:35:21.346" v="2241" actId="9405"/>
          <ac:inkMkLst>
            <pc:docMk/>
            <pc:sldMk cId="3774597762" sldId="267"/>
            <ac:inkMk id="9" creationId="{B9DF02FF-40AD-6114-7DFC-8BA854A1590B}"/>
          </ac:inkMkLst>
        </pc:inkChg>
        <pc:inkChg chg="add mod">
          <ac:chgData name="Dychdala, Erin" userId="21b1a7e8-90c8-4aaa-8035-362fd3b642e4" providerId="ADAL" clId="{3A686694-BEA2-4FD0-AD47-7FABCFB1CC2A}" dt="2024-07-18T18:35:40.030" v="2245" actId="26606"/>
          <ac:inkMkLst>
            <pc:docMk/>
            <pc:sldMk cId="3774597762" sldId="267"/>
            <ac:inkMk id="10" creationId="{024A7EA1-1BF2-0DD1-9B2F-7704F7AE41D0}"/>
          </ac:inkMkLst>
        </pc:inkChg>
      </pc:sldChg>
      <pc:sldChg chg="modSp mod ord modTransition">
        <pc:chgData name="Dychdala, Erin" userId="21b1a7e8-90c8-4aaa-8035-362fd3b642e4" providerId="ADAL" clId="{3A686694-BEA2-4FD0-AD47-7FABCFB1CC2A}" dt="2024-07-18T17:59:36.902" v="2222"/>
        <pc:sldMkLst>
          <pc:docMk/>
          <pc:sldMk cId="1554190412" sldId="268"/>
        </pc:sldMkLst>
        <pc:spChg chg="mod">
          <ac:chgData name="Dychdala, Erin" userId="21b1a7e8-90c8-4aaa-8035-362fd3b642e4" providerId="ADAL" clId="{3A686694-BEA2-4FD0-AD47-7FABCFB1CC2A}" dt="2024-07-16T15:27:57.563" v="2085" actId="1076"/>
          <ac:spMkLst>
            <pc:docMk/>
            <pc:sldMk cId="1554190412" sldId="268"/>
            <ac:spMk id="3" creationId="{889665AF-7076-262C-7A71-A476AA24C369}"/>
          </ac:spMkLst>
        </pc:spChg>
      </pc:sldChg>
    </pc:docChg>
  </pc:docChgLst>
  <pc:docChgLst>
    <pc:chgData name="Hoffman, Macey" userId="709913eb-e843-4ab9-ae23-381a79951c72" providerId="ADAL" clId="{97A318EF-3A28-E343-943E-FE46AEB6DDBA}"/>
    <pc:docChg chg="undo custSel addSld delSld modSld sldOrd modMainMaster">
      <pc:chgData name="Hoffman, Macey" userId="709913eb-e843-4ab9-ae23-381a79951c72" providerId="ADAL" clId="{97A318EF-3A28-E343-943E-FE46AEB6DDBA}" dt="2024-07-18T14:13:50.867" v="5930"/>
      <pc:docMkLst>
        <pc:docMk/>
      </pc:docMkLst>
      <pc:sldChg chg="addSp delSp modSp mod modTransition setBg addAnim modNotesTx">
        <pc:chgData name="Hoffman, Macey" userId="709913eb-e843-4ab9-ae23-381a79951c72" providerId="ADAL" clId="{97A318EF-3A28-E343-943E-FE46AEB6DDBA}" dt="2024-07-18T14:13:50.867" v="5930"/>
        <pc:sldMkLst>
          <pc:docMk/>
          <pc:sldMk cId="1711776876" sldId="256"/>
        </pc:sldMkLst>
        <pc:spChg chg="mod">
          <ac:chgData name="Hoffman, Macey" userId="709913eb-e843-4ab9-ae23-381a79951c72" providerId="ADAL" clId="{97A318EF-3A28-E343-943E-FE46AEB6DDBA}" dt="2024-07-16T13:56:47.877" v="4994" actId="26606"/>
          <ac:spMkLst>
            <pc:docMk/>
            <pc:sldMk cId="1711776876" sldId="256"/>
            <ac:spMk id="2" creationId="{0F3DB444-66FD-58F0-CA5C-E9FD21501C15}"/>
          </ac:spMkLst>
        </pc:spChg>
        <pc:spChg chg="mod">
          <ac:chgData name="Hoffman, Macey" userId="709913eb-e843-4ab9-ae23-381a79951c72" providerId="ADAL" clId="{97A318EF-3A28-E343-943E-FE46AEB6DDBA}" dt="2024-07-16T14:53:31.799" v="5260" actId="27636"/>
          <ac:spMkLst>
            <pc:docMk/>
            <pc:sldMk cId="1711776876" sldId="256"/>
            <ac:spMk id="3" creationId="{73A61EA5-BC12-6251-BE36-CA489E3E030F}"/>
          </ac:spMkLst>
        </pc:spChg>
        <pc:spChg chg="add del">
          <ac:chgData name="Hoffman, Macey" userId="709913eb-e843-4ab9-ae23-381a79951c72" providerId="ADAL" clId="{97A318EF-3A28-E343-943E-FE46AEB6DDBA}" dt="2024-07-12T14:59:37.737" v="1065" actId="26606"/>
          <ac:spMkLst>
            <pc:docMk/>
            <pc:sldMk cId="1711776876" sldId="256"/>
            <ac:spMk id="1031" creationId="{9B7AD9F6-8CE7-4299-8FC6-328F4DCD3FF9}"/>
          </ac:spMkLst>
        </pc:spChg>
        <pc:spChg chg="add del">
          <ac:chgData name="Hoffman, Macey" userId="709913eb-e843-4ab9-ae23-381a79951c72" providerId="ADAL" clId="{97A318EF-3A28-E343-943E-FE46AEB6DDBA}" dt="2024-07-12T14:59:37.737" v="1065" actId="26606"/>
          <ac:spMkLst>
            <pc:docMk/>
            <pc:sldMk cId="1711776876" sldId="256"/>
            <ac:spMk id="1033" creationId="{F49775AF-8896-43EE-92C6-83497D6DC56F}"/>
          </ac:spMkLst>
        </pc:spChg>
        <pc:spChg chg="add del">
          <ac:chgData name="Hoffman, Macey" userId="709913eb-e843-4ab9-ae23-381a79951c72" providerId="ADAL" clId="{97A318EF-3A28-E343-943E-FE46AEB6DDBA}" dt="2024-07-12T14:59:37.722" v="1064" actId="26606"/>
          <ac:spMkLst>
            <pc:docMk/>
            <pc:sldMk cId="1711776876" sldId="256"/>
            <ac:spMk id="1038" creationId="{337940BB-FBC4-492E-BD92-3B7B914D0EAE}"/>
          </ac:spMkLst>
        </pc:spChg>
        <pc:spChg chg="add del">
          <ac:chgData name="Hoffman, Macey" userId="709913eb-e843-4ab9-ae23-381a79951c72" providerId="ADAL" clId="{97A318EF-3A28-E343-943E-FE46AEB6DDBA}" dt="2024-07-12T14:59:37.722" v="1064" actId="26606"/>
          <ac:spMkLst>
            <pc:docMk/>
            <pc:sldMk cId="1711776876" sldId="256"/>
            <ac:spMk id="1040" creationId="{3FCFB1DE-0B7E-48CC-BA90-B2AB0889F9D6}"/>
          </ac:spMkLst>
        </pc:spChg>
        <pc:spChg chg="add del">
          <ac:chgData name="Hoffman, Macey" userId="709913eb-e843-4ab9-ae23-381a79951c72" providerId="ADAL" clId="{97A318EF-3A28-E343-943E-FE46AEB6DDBA}" dt="2024-07-16T12:49:01.854" v="4993" actId="26606"/>
          <ac:spMkLst>
            <pc:docMk/>
            <pc:sldMk cId="1711776876" sldId="256"/>
            <ac:spMk id="1042" creationId="{463E6235-1649-4B47-9862-4026FC473B6F}"/>
          </ac:spMkLst>
        </pc:spChg>
        <pc:spChg chg="add del">
          <ac:chgData name="Hoffman, Macey" userId="709913eb-e843-4ab9-ae23-381a79951c72" providerId="ADAL" clId="{97A318EF-3A28-E343-943E-FE46AEB6DDBA}" dt="2024-07-16T12:49:01.854" v="4993" actId="26606"/>
          <ac:spMkLst>
            <pc:docMk/>
            <pc:sldMk cId="1711776876" sldId="256"/>
            <ac:spMk id="1043" creationId="{B9D7E975-9161-4F2D-AC53-69E1912F6B5D}"/>
          </ac:spMkLst>
        </pc:spChg>
        <pc:spChg chg="add del">
          <ac:chgData name="Hoffman, Macey" userId="709913eb-e843-4ab9-ae23-381a79951c72" providerId="ADAL" clId="{97A318EF-3A28-E343-943E-FE46AEB6DDBA}" dt="2024-07-16T12:49:01.854" v="4993" actId="26606"/>
          <ac:spMkLst>
            <pc:docMk/>
            <pc:sldMk cId="1711776876" sldId="256"/>
            <ac:spMk id="1044" creationId="{827DC2C4-B485-428A-BF4A-472D2967F47F}"/>
          </ac:spMkLst>
        </pc:spChg>
        <pc:spChg chg="add del">
          <ac:chgData name="Hoffman, Macey" userId="709913eb-e843-4ab9-ae23-381a79951c72" providerId="ADAL" clId="{97A318EF-3A28-E343-943E-FE46AEB6DDBA}" dt="2024-07-16T13:56:47.877" v="4994" actId="26606"/>
          <ac:spMkLst>
            <pc:docMk/>
            <pc:sldMk cId="1711776876" sldId="256"/>
            <ac:spMk id="1049" creationId="{B7BD7FCF-A254-4A97-A15C-319B67622677}"/>
          </ac:spMkLst>
        </pc:spChg>
        <pc:spChg chg="add del">
          <ac:chgData name="Hoffman, Macey" userId="709913eb-e843-4ab9-ae23-381a79951c72" providerId="ADAL" clId="{97A318EF-3A28-E343-943E-FE46AEB6DDBA}" dt="2024-07-16T13:56:47.877" v="4994" actId="26606"/>
          <ac:spMkLst>
            <pc:docMk/>
            <pc:sldMk cId="1711776876" sldId="256"/>
            <ac:spMk id="1051" creationId="{52FFAF72-6204-4676-9C6F-9A4CC4D91805}"/>
          </ac:spMkLst>
        </pc:spChg>
        <pc:spChg chg="add">
          <ac:chgData name="Hoffman, Macey" userId="709913eb-e843-4ab9-ae23-381a79951c72" providerId="ADAL" clId="{97A318EF-3A28-E343-943E-FE46AEB6DDBA}" dt="2024-07-16T13:56:47.877" v="4994" actId="26606"/>
          <ac:spMkLst>
            <pc:docMk/>
            <pc:sldMk cId="1711776876" sldId="256"/>
            <ac:spMk id="1056" creationId="{6CCA5F87-1D1E-45CB-8D83-FC7EEFAD9935}"/>
          </ac:spMkLst>
        </pc:spChg>
        <pc:spChg chg="add">
          <ac:chgData name="Hoffman, Macey" userId="709913eb-e843-4ab9-ae23-381a79951c72" providerId="ADAL" clId="{97A318EF-3A28-E343-943E-FE46AEB6DDBA}" dt="2024-07-16T13:56:47.877" v="4994" actId="26606"/>
          <ac:spMkLst>
            <pc:docMk/>
            <pc:sldMk cId="1711776876" sldId="256"/>
            <ac:spMk id="1058" creationId="{7CCFC2C6-6238-4A2F-93DE-2ADF74AF635E}"/>
          </ac:spMkLst>
        </pc:spChg>
        <pc:spChg chg="add">
          <ac:chgData name="Hoffman, Macey" userId="709913eb-e843-4ab9-ae23-381a79951c72" providerId="ADAL" clId="{97A318EF-3A28-E343-943E-FE46AEB6DDBA}" dt="2024-07-16T13:56:47.877" v="4994" actId="26606"/>
          <ac:spMkLst>
            <pc:docMk/>
            <pc:sldMk cId="1711776876" sldId="256"/>
            <ac:spMk id="1060" creationId="{AF2F604E-43BE-4DC3-B983-E071523364F8}"/>
          </ac:spMkLst>
        </pc:spChg>
        <pc:spChg chg="add">
          <ac:chgData name="Hoffman, Macey" userId="709913eb-e843-4ab9-ae23-381a79951c72" providerId="ADAL" clId="{97A318EF-3A28-E343-943E-FE46AEB6DDBA}" dt="2024-07-16T13:56:47.877" v="4994" actId="26606"/>
          <ac:spMkLst>
            <pc:docMk/>
            <pc:sldMk cId="1711776876" sldId="256"/>
            <ac:spMk id="1062" creationId="{08C9B587-E65E-4B52-B37C-ABEBB6E87928}"/>
          </ac:spMkLst>
        </pc:spChg>
        <pc:picChg chg="add mod ord">
          <ac:chgData name="Hoffman, Macey" userId="709913eb-e843-4ab9-ae23-381a79951c72" providerId="ADAL" clId="{97A318EF-3A28-E343-943E-FE46AEB6DDBA}" dt="2024-07-16T13:56:47.877" v="4994" actId="26606"/>
          <ac:picMkLst>
            <pc:docMk/>
            <pc:sldMk cId="1711776876" sldId="256"/>
            <ac:picMk id="1026" creationId="{D3D4A895-6B9C-6111-C8AA-B7448D52F575}"/>
          </ac:picMkLst>
        </pc:picChg>
      </pc:sldChg>
      <pc:sldChg chg="modSp new del mod">
        <pc:chgData name="Hoffman, Macey" userId="709913eb-e843-4ab9-ae23-381a79951c72" providerId="ADAL" clId="{97A318EF-3A28-E343-943E-FE46AEB6DDBA}" dt="2024-07-18T14:08:12.027" v="5909" actId="2696"/>
        <pc:sldMkLst>
          <pc:docMk/>
          <pc:sldMk cId="2745443809" sldId="257"/>
        </pc:sldMkLst>
        <pc:spChg chg="mod">
          <ac:chgData name="Hoffman, Macey" userId="709913eb-e843-4ab9-ae23-381a79951c72" providerId="ADAL" clId="{97A318EF-3A28-E343-943E-FE46AEB6DDBA}" dt="2024-07-10T16:45:28.068" v="114" actId="20577"/>
          <ac:spMkLst>
            <pc:docMk/>
            <pc:sldMk cId="2745443809" sldId="257"/>
            <ac:spMk id="2" creationId="{95FDF49F-07AF-2F48-A9AC-01E099117EA6}"/>
          </ac:spMkLst>
        </pc:spChg>
        <pc:spChg chg="mod">
          <ac:chgData name="Hoffman, Macey" userId="709913eb-e843-4ab9-ae23-381a79951c72" providerId="ADAL" clId="{97A318EF-3A28-E343-943E-FE46AEB6DDBA}" dt="2024-07-10T16:59:32.968" v="1042" actId="20577"/>
          <ac:spMkLst>
            <pc:docMk/>
            <pc:sldMk cId="2745443809" sldId="257"/>
            <ac:spMk id="3" creationId="{7E9BE150-230B-4BE1-EF82-790983AD07BF}"/>
          </ac:spMkLst>
        </pc:spChg>
      </pc:sldChg>
      <pc:sldChg chg="addSp delSp modSp new mod ord modTransition setBg modAnim modNotesTx">
        <pc:chgData name="Hoffman, Macey" userId="709913eb-e843-4ab9-ae23-381a79951c72" providerId="ADAL" clId="{97A318EF-3A28-E343-943E-FE46AEB6DDBA}" dt="2024-07-18T14:13:50.867" v="5930"/>
        <pc:sldMkLst>
          <pc:docMk/>
          <pc:sldMk cId="1643252680" sldId="258"/>
        </pc:sldMkLst>
        <pc:spChg chg="mod">
          <ac:chgData name="Hoffman, Macey" userId="709913eb-e843-4ab9-ae23-381a79951c72" providerId="ADAL" clId="{97A318EF-3A28-E343-943E-FE46AEB6DDBA}" dt="2024-07-12T14:52:07.678" v="1056" actId="26606"/>
          <ac:spMkLst>
            <pc:docMk/>
            <pc:sldMk cId="1643252680" sldId="258"/>
            <ac:spMk id="2" creationId="{8E0B4876-8133-C138-B951-AA3C94C33DF1}"/>
          </ac:spMkLst>
        </pc:spChg>
        <pc:spChg chg="del mod">
          <ac:chgData name="Hoffman, Macey" userId="709913eb-e843-4ab9-ae23-381a79951c72" providerId="ADAL" clId="{97A318EF-3A28-E343-943E-FE46AEB6DDBA}" dt="2024-07-12T14:58:30.355" v="1058" actId="26606"/>
          <ac:spMkLst>
            <pc:docMk/>
            <pc:sldMk cId="1643252680" sldId="258"/>
            <ac:spMk id="3" creationId="{D1F3CA37-EA2C-7376-B073-5F88E2341303}"/>
          </ac:spMkLst>
        </pc:spChg>
        <pc:spChg chg="add">
          <ac:chgData name="Hoffman, Macey" userId="709913eb-e843-4ab9-ae23-381a79951c72" providerId="ADAL" clId="{97A318EF-3A28-E343-943E-FE46AEB6DDBA}" dt="2024-07-12T14:52:07.678" v="1056" actId="26606"/>
          <ac:spMkLst>
            <pc:docMk/>
            <pc:sldMk cId="1643252680" sldId="258"/>
            <ac:spMk id="11" creationId="{DF8BC164-E230-753F-2C7E-B4EE7BA77CF1}"/>
          </ac:spMkLst>
        </pc:spChg>
        <pc:graphicFrameChg chg="add">
          <ac:chgData name="Hoffman, Macey" userId="709913eb-e843-4ab9-ae23-381a79951c72" providerId="ADAL" clId="{97A318EF-3A28-E343-943E-FE46AEB6DDBA}" dt="2024-07-12T14:58:30.355" v="1058" actId="26606"/>
          <ac:graphicFrameMkLst>
            <pc:docMk/>
            <pc:sldMk cId="1643252680" sldId="258"/>
            <ac:graphicFrameMk id="2052" creationId="{50221DB1-35C8-812E-732C-3A2DCA10A713}"/>
          </ac:graphicFrameMkLst>
        </pc:graphicFrameChg>
        <pc:picChg chg="add mod modCrop">
          <ac:chgData name="Hoffman, Macey" userId="709913eb-e843-4ab9-ae23-381a79951c72" providerId="ADAL" clId="{97A318EF-3A28-E343-943E-FE46AEB6DDBA}" dt="2024-07-16T15:35:43.048" v="5885" actId="1076"/>
          <ac:picMkLst>
            <pc:docMk/>
            <pc:sldMk cId="1643252680" sldId="258"/>
            <ac:picMk id="4" creationId="{B35A1219-28DB-5306-F530-9612EF2CD094}"/>
          </ac:picMkLst>
        </pc:picChg>
        <pc:picChg chg="add mod">
          <ac:chgData name="Hoffman, Macey" userId="709913eb-e843-4ab9-ae23-381a79951c72" providerId="ADAL" clId="{97A318EF-3A28-E343-943E-FE46AEB6DDBA}" dt="2024-07-12T14:58:46.625" v="1062" actId="1076"/>
          <ac:picMkLst>
            <pc:docMk/>
            <pc:sldMk cId="1643252680" sldId="258"/>
            <ac:picMk id="2050" creationId="{FB345427-EA84-A7E0-1261-3835F662108E}"/>
          </ac:picMkLst>
        </pc:picChg>
        <pc:cxnChg chg="add">
          <ac:chgData name="Hoffman, Macey" userId="709913eb-e843-4ab9-ae23-381a79951c72" providerId="ADAL" clId="{97A318EF-3A28-E343-943E-FE46AEB6DDBA}" dt="2024-07-12T14:52:07.678" v="1056" actId="26606"/>
          <ac:cxnSpMkLst>
            <pc:docMk/>
            <pc:sldMk cId="1643252680" sldId="258"/>
            <ac:cxnSpMk id="9" creationId="{FC23E3B9-5ABF-58B3-E2B0-E9A5DAA90037}"/>
          </ac:cxnSpMkLst>
        </pc:cxnChg>
      </pc:sldChg>
      <pc:sldChg chg="addSp modSp new mod modTransition modNotesTx">
        <pc:chgData name="Hoffman, Macey" userId="709913eb-e843-4ab9-ae23-381a79951c72" providerId="ADAL" clId="{97A318EF-3A28-E343-943E-FE46AEB6DDBA}" dt="2024-07-18T14:13:50.867" v="5930"/>
        <pc:sldMkLst>
          <pc:docMk/>
          <pc:sldMk cId="2849065420" sldId="259"/>
        </pc:sldMkLst>
        <pc:spChg chg="mod">
          <ac:chgData name="Hoffman, Macey" userId="709913eb-e843-4ab9-ae23-381a79951c72" providerId="ADAL" clId="{97A318EF-3A28-E343-943E-FE46AEB6DDBA}" dt="2024-07-12T15:00:27.763" v="1095" actId="20577"/>
          <ac:spMkLst>
            <pc:docMk/>
            <pc:sldMk cId="2849065420" sldId="259"/>
            <ac:spMk id="2" creationId="{B9342359-2389-ED72-EF7A-1860F531FBAA}"/>
          </ac:spMkLst>
        </pc:spChg>
        <pc:spChg chg="mod">
          <ac:chgData name="Hoffman, Macey" userId="709913eb-e843-4ab9-ae23-381a79951c72" providerId="ADAL" clId="{97A318EF-3A28-E343-943E-FE46AEB6DDBA}" dt="2024-07-17T14:13:43.711" v="5898" actId="255"/>
          <ac:spMkLst>
            <pc:docMk/>
            <pc:sldMk cId="2849065420" sldId="259"/>
            <ac:spMk id="3" creationId="{4BDF3D38-872A-01FE-12C3-88737F180B53}"/>
          </ac:spMkLst>
        </pc:spChg>
        <pc:picChg chg="add mod">
          <ac:chgData name="Hoffman, Macey" userId="709913eb-e843-4ab9-ae23-381a79951c72" providerId="ADAL" clId="{97A318EF-3A28-E343-943E-FE46AEB6DDBA}" dt="2024-07-17T14:13:20.054" v="5894" actId="14100"/>
          <ac:picMkLst>
            <pc:docMk/>
            <pc:sldMk cId="2849065420" sldId="259"/>
            <ac:picMk id="4098" creationId="{51253CBF-831B-E9AF-8632-7D17D30CC55C}"/>
          </ac:picMkLst>
        </pc:picChg>
        <pc:picChg chg="add mod">
          <ac:chgData name="Hoffman, Macey" userId="709913eb-e843-4ab9-ae23-381a79951c72" providerId="ADAL" clId="{97A318EF-3A28-E343-943E-FE46AEB6DDBA}" dt="2024-07-12T15:19:49.962" v="1316" actId="1076"/>
          <ac:picMkLst>
            <pc:docMk/>
            <pc:sldMk cId="2849065420" sldId="259"/>
            <ac:picMk id="4100" creationId="{4770B6F0-E58D-A4A4-BEC6-6BBE954EE619}"/>
          </ac:picMkLst>
        </pc:picChg>
      </pc:sldChg>
      <pc:sldChg chg="addSp delSp modSp new mod modTransition setBg addAnim modAnim modNotesTx">
        <pc:chgData name="Hoffman, Macey" userId="709913eb-e843-4ab9-ae23-381a79951c72" providerId="ADAL" clId="{97A318EF-3A28-E343-943E-FE46AEB6DDBA}" dt="2024-07-18T14:13:50.867" v="5930"/>
        <pc:sldMkLst>
          <pc:docMk/>
          <pc:sldMk cId="952920561" sldId="260"/>
        </pc:sldMkLst>
        <pc:spChg chg="mod">
          <ac:chgData name="Hoffman, Macey" userId="709913eb-e843-4ab9-ae23-381a79951c72" providerId="ADAL" clId="{97A318EF-3A28-E343-943E-FE46AEB6DDBA}" dt="2024-07-12T15:13:06.180" v="1301" actId="26606"/>
          <ac:spMkLst>
            <pc:docMk/>
            <pc:sldMk cId="952920561" sldId="260"/>
            <ac:spMk id="2" creationId="{A658A574-8700-6F76-4365-DE4C63404358}"/>
          </ac:spMkLst>
        </pc:spChg>
        <pc:spChg chg="mod">
          <ac:chgData name="Hoffman, Macey" userId="709913eb-e843-4ab9-ae23-381a79951c72" providerId="ADAL" clId="{97A318EF-3A28-E343-943E-FE46AEB6DDBA}" dt="2024-07-12T15:13:06.180" v="1301" actId="26606"/>
          <ac:spMkLst>
            <pc:docMk/>
            <pc:sldMk cId="952920561" sldId="260"/>
            <ac:spMk id="3" creationId="{5832D869-0787-2A2E-A1B0-81EDAE3CD068}"/>
          </ac:spMkLst>
        </pc:spChg>
        <pc:spChg chg="add del">
          <ac:chgData name="Hoffman, Macey" userId="709913eb-e843-4ab9-ae23-381a79951c72" providerId="ADAL" clId="{97A318EF-3A28-E343-943E-FE46AEB6DDBA}" dt="2024-07-12T15:14:01.746" v="1305" actId="478"/>
          <ac:spMkLst>
            <pc:docMk/>
            <pc:sldMk cId="952920561" sldId="260"/>
            <ac:spMk id="5" creationId="{E3D2F7D1-427E-7DC7-0831-F979B6B0A573}"/>
          </ac:spMkLst>
        </pc:spChg>
        <pc:spChg chg="add">
          <ac:chgData name="Hoffman, Macey" userId="709913eb-e843-4ab9-ae23-381a79951c72" providerId="ADAL" clId="{97A318EF-3A28-E343-943E-FE46AEB6DDBA}" dt="2024-07-12T15:13:06.180" v="1301" actId="26606"/>
          <ac:spMkLst>
            <pc:docMk/>
            <pc:sldMk cId="952920561" sldId="260"/>
            <ac:spMk id="3096" creationId="{4D4677D2-D5AC-4CF9-9EED-2B89D0A1C212}"/>
          </ac:spMkLst>
        </pc:spChg>
        <pc:spChg chg="add">
          <ac:chgData name="Hoffman, Macey" userId="709913eb-e843-4ab9-ae23-381a79951c72" providerId="ADAL" clId="{97A318EF-3A28-E343-943E-FE46AEB6DDBA}" dt="2024-07-12T15:13:06.180" v="1301" actId="26606"/>
          <ac:spMkLst>
            <pc:docMk/>
            <pc:sldMk cId="952920561" sldId="260"/>
            <ac:spMk id="3097" creationId="{AF695F69-7001-421E-98A8-E74156934A51}"/>
          </ac:spMkLst>
        </pc:spChg>
        <pc:grpChg chg="add del">
          <ac:chgData name="Hoffman, Macey" userId="709913eb-e843-4ab9-ae23-381a79951c72" providerId="ADAL" clId="{97A318EF-3A28-E343-943E-FE46AEB6DDBA}" dt="2024-07-12T15:13:06.180" v="1301" actId="26606"/>
          <ac:grpSpMkLst>
            <pc:docMk/>
            <pc:sldMk cId="952920561" sldId="260"/>
            <ac:grpSpMk id="3085" creationId="{A2A4F5A4-1409-1D21-0242-3FD06D0E874E}"/>
          </ac:grpSpMkLst>
        </pc:grpChg>
        <pc:grpChg chg="add del">
          <ac:chgData name="Hoffman, Macey" userId="709913eb-e843-4ab9-ae23-381a79951c72" providerId="ADAL" clId="{97A318EF-3A28-E343-943E-FE46AEB6DDBA}" dt="2024-07-12T15:13:06.171" v="1300" actId="26606"/>
          <ac:grpSpMkLst>
            <pc:docMk/>
            <pc:sldMk cId="952920561" sldId="260"/>
            <ac:grpSpMk id="3092" creationId="{4FAA5DCB-E796-5631-BEDF-C3538DF184E0}"/>
          </ac:grpSpMkLst>
        </pc:grpChg>
        <pc:picChg chg="add mod ord">
          <ac:chgData name="Hoffman, Macey" userId="709913eb-e843-4ab9-ae23-381a79951c72" providerId="ADAL" clId="{97A318EF-3A28-E343-943E-FE46AEB6DDBA}" dt="2024-07-12T15:13:06.180" v="1301" actId="26606"/>
          <ac:picMkLst>
            <pc:docMk/>
            <pc:sldMk cId="952920561" sldId="260"/>
            <ac:picMk id="3074" creationId="{E1060DDE-270F-D30A-3BB9-40FFE7567CF3}"/>
          </ac:picMkLst>
        </pc:picChg>
        <pc:picChg chg="add del">
          <ac:chgData name="Hoffman, Macey" userId="709913eb-e843-4ab9-ae23-381a79951c72" providerId="ADAL" clId="{97A318EF-3A28-E343-943E-FE46AEB6DDBA}" dt="2024-07-12T15:10:46.801" v="1293" actId="478"/>
          <ac:picMkLst>
            <pc:docMk/>
            <pc:sldMk cId="952920561" sldId="260"/>
            <ac:picMk id="3076" creationId="{CCD7E458-E35C-E402-3EF7-A8F5DCBE7730}"/>
          </ac:picMkLst>
        </pc:picChg>
        <pc:picChg chg="add del">
          <ac:chgData name="Hoffman, Macey" userId="709913eb-e843-4ab9-ae23-381a79951c72" providerId="ADAL" clId="{97A318EF-3A28-E343-943E-FE46AEB6DDBA}" dt="2024-07-12T15:12:25.927" v="1295" actId="478"/>
          <ac:picMkLst>
            <pc:docMk/>
            <pc:sldMk cId="952920561" sldId="260"/>
            <ac:picMk id="3078" creationId="{F605D789-79EF-866F-DFEB-3ECAD026B31A}"/>
          </ac:picMkLst>
        </pc:picChg>
        <pc:picChg chg="add mod">
          <ac:chgData name="Hoffman, Macey" userId="709913eb-e843-4ab9-ae23-381a79951c72" providerId="ADAL" clId="{97A318EF-3A28-E343-943E-FE46AEB6DDBA}" dt="2024-07-12T15:13:06.180" v="1301" actId="26606"/>
          <ac:picMkLst>
            <pc:docMk/>
            <pc:sldMk cId="952920561" sldId="260"/>
            <ac:picMk id="3080" creationId="{A9DED69D-D0CF-668B-0AA0-8BECF5AE61B2}"/>
          </ac:picMkLst>
        </pc:picChg>
      </pc:sldChg>
      <pc:sldChg chg="modSp new mod modTransition">
        <pc:chgData name="Hoffman, Macey" userId="709913eb-e843-4ab9-ae23-381a79951c72" providerId="ADAL" clId="{97A318EF-3A28-E343-943E-FE46AEB6DDBA}" dt="2024-07-18T14:13:50.867" v="5930"/>
        <pc:sldMkLst>
          <pc:docMk/>
          <pc:sldMk cId="400602155" sldId="261"/>
        </pc:sldMkLst>
        <pc:spChg chg="mod">
          <ac:chgData name="Hoffman, Macey" userId="709913eb-e843-4ab9-ae23-381a79951c72" providerId="ADAL" clId="{97A318EF-3A28-E343-943E-FE46AEB6DDBA}" dt="2024-07-12T15:20:11.575" v="1329" actId="20577"/>
          <ac:spMkLst>
            <pc:docMk/>
            <pc:sldMk cId="400602155" sldId="261"/>
            <ac:spMk id="2" creationId="{A928DE9F-B90D-6054-9355-4A8D31EDCCF7}"/>
          </ac:spMkLst>
        </pc:spChg>
      </pc:sldChg>
      <pc:sldChg chg="addSp delSp modSp new mod modTransition setBg modAnim modNotesTx">
        <pc:chgData name="Hoffman, Macey" userId="709913eb-e843-4ab9-ae23-381a79951c72" providerId="ADAL" clId="{97A318EF-3A28-E343-943E-FE46AEB6DDBA}" dt="2024-07-18T14:13:50.867" v="5930"/>
        <pc:sldMkLst>
          <pc:docMk/>
          <pc:sldMk cId="1378891341" sldId="262"/>
        </pc:sldMkLst>
        <pc:spChg chg="mod">
          <ac:chgData name="Hoffman, Macey" userId="709913eb-e843-4ab9-ae23-381a79951c72" providerId="ADAL" clId="{97A318EF-3A28-E343-943E-FE46AEB6DDBA}" dt="2024-07-16T14:55:59.936" v="5261" actId="26606"/>
          <ac:spMkLst>
            <pc:docMk/>
            <pc:sldMk cId="1378891341" sldId="262"/>
            <ac:spMk id="2" creationId="{CCA4350E-5263-8738-4EFA-136C533BAD56}"/>
          </ac:spMkLst>
        </pc:spChg>
        <pc:spChg chg="mod">
          <ac:chgData name="Hoffman, Macey" userId="709913eb-e843-4ab9-ae23-381a79951c72" providerId="ADAL" clId="{97A318EF-3A28-E343-943E-FE46AEB6DDBA}" dt="2024-07-18T14:03:18.243" v="5904" actId="20577"/>
          <ac:spMkLst>
            <pc:docMk/>
            <pc:sldMk cId="1378891341" sldId="262"/>
            <ac:spMk id="3" creationId="{8ACEA1C5-1F19-F6FF-98B1-B49DB63A6576}"/>
          </ac:spMkLst>
        </pc:spChg>
        <pc:spChg chg="add mod">
          <ac:chgData name="Hoffman, Macey" userId="709913eb-e843-4ab9-ae23-381a79951c72" providerId="ADAL" clId="{97A318EF-3A28-E343-943E-FE46AEB6DDBA}" dt="2024-07-18T14:12:02.040" v="5922" actId="14100"/>
          <ac:spMkLst>
            <pc:docMk/>
            <pc:sldMk cId="1378891341" sldId="262"/>
            <ac:spMk id="5" creationId="{9EC490B6-BAA6-9CE0-3249-9EED9A8C351B}"/>
          </ac:spMkLst>
        </pc:spChg>
        <pc:spChg chg="add del">
          <ac:chgData name="Hoffman, Macey" userId="709913eb-e843-4ab9-ae23-381a79951c72" providerId="ADAL" clId="{97A318EF-3A28-E343-943E-FE46AEB6DDBA}" dt="2024-07-16T14:55:59.936" v="5261" actId="26606"/>
          <ac:spMkLst>
            <pc:docMk/>
            <pc:sldMk cId="1378891341" sldId="262"/>
            <ac:spMk id="9" creationId="{0E3596DD-156A-473E-9BB3-C6A29F7574E9}"/>
          </ac:spMkLst>
        </pc:spChg>
        <pc:spChg chg="add del">
          <ac:chgData name="Hoffman, Macey" userId="709913eb-e843-4ab9-ae23-381a79951c72" providerId="ADAL" clId="{97A318EF-3A28-E343-943E-FE46AEB6DDBA}" dt="2024-07-16T14:55:59.936" v="5261" actId="26606"/>
          <ac:spMkLst>
            <pc:docMk/>
            <pc:sldMk cId="1378891341" sldId="262"/>
            <ac:spMk id="11" creationId="{2C46C4D6-C474-4E92-B52E-944C1118F7B6}"/>
          </ac:spMkLst>
        </pc:spChg>
        <pc:spChg chg="add">
          <ac:chgData name="Hoffman, Macey" userId="709913eb-e843-4ab9-ae23-381a79951c72" providerId="ADAL" clId="{97A318EF-3A28-E343-943E-FE46AEB6DDBA}" dt="2024-07-16T14:55:59.936" v="5261" actId="26606"/>
          <ac:spMkLst>
            <pc:docMk/>
            <pc:sldMk cId="1378891341" sldId="262"/>
            <ac:spMk id="16" creationId="{743AA782-23D1-4521-8CAD-47662984AA08}"/>
          </ac:spMkLst>
        </pc:spChg>
        <pc:spChg chg="add">
          <ac:chgData name="Hoffman, Macey" userId="709913eb-e843-4ab9-ae23-381a79951c72" providerId="ADAL" clId="{97A318EF-3A28-E343-943E-FE46AEB6DDBA}" dt="2024-07-16T14:55:59.936" v="5261" actId="26606"/>
          <ac:spMkLst>
            <pc:docMk/>
            <pc:sldMk cId="1378891341" sldId="262"/>
            <ac:spMk id="18" creationId="{71877DBC-BB60-40F0-AC93-2ACDBAAE60CE}"/>
          </ac:spMkLst>
        </pc:spChg>
        <pc:picChg chg="add mod">
          <ac:chgData name="Hoffman, Macey" userId="709913eb-e843-4ab9-ae23-381a79951c72" providerId="ADAL" clId="{97A318EF-3A28-E343-943E-FE46AEB6DDBA}" dt="2024-07-18T14:10:47.758" v="5913" actId="1076"/>
          <ac:picMkLst>
            <pc:docMk/>
            <pc:sldMk cId="1378891341" sldId="262"/>
            <ac:picMk id="4" creationId="{A6C11039-D82F-F8B2-E413-298DA93ADD45}"/>
          </ac:picMkLst>
        </pc:picChg>
      </pc:sldChg>
      <pc:sldChg chg="addSp delSp modSp new mod modTransition setBg modAnim modNotesTx">
        <pc:chgData name="Hoffman, Macey" userId="709913eb-e843-4ab9-ae23-381a79951c72" providerId="ADAL" clId="{97A318EF-3A28-E343-943E-FE46AEB6DDBA}" dt="2024-07-18T14:13:50.867" v="5930"/>
        <pc:sldMkLst>
          <pc:docMk/>
          <pc:sldMk cId="4065326872" sldId="263"/>
        </pc:sldMkLst>
        <pc:spChg chg="mod">
          <ac:chgData name="Hoffman, Macey" userId="709913eb-e843-4ab9-ae23-381a79951c72" providerId="ADAL" clId="{97A318EF-3A28-E343-943E-FE46AEB6DDBA}" dt="2024-07-15T18:03:34.431" v="2058" actId="26606"/>
          <ac:spMkLst>
            <pc:docMk/>
            <pc:sldMk cId="4065326872" sldId="263"/>
            <ac:spMk id="2" creationId="{08EDC047-7668-5011-CA4E-64EE707CF812}"/>
          </ac:spMkLst>
        </pc:spChg>
        <pc:spChg chg="del">
          <ac:chgData name="Hoffman, Macey" userId="709913eb-e843-4ab9-ae23-381a79951c72" providerId="ADAL" clId="{97A318EF-3A28-E343-943E-FE46AEB6DDBA}" dt="2024-07-15T18:03:21.131" v="2056" actId="478"/>
          <ac:spMkLst>
            <pc:docMk/>
            <pc:sldMk cId="4065326872" sldId="263"/>
            <ac:spMk id="3" creationId="{0C5925B3-DE51-C4CE-86A0-BC4F2F5B1521}"/>
          </ac:spMkLst>
        </pc:spChg>
        <pc:spChg chg="add mod">
          <ac:chgData name="Hoffman, Macey" userId="709913eb-e843-4ab9-ae23-381a79951c72" providerId="ADAL" clId="{97A318EF-3A28-E343-943E-FE46AEB6DDBA}" dt="2024-07-15T18:04:10.852" v="2077" actId="1076"/>
          <ac:spMkLst>
            <pc:docMk/>
            <pc:sldMk cId="4065326872" sldId="263"/>
            <ac:spMk id="4" creationId="{37A0B7A8-B62F-8A44-1AF8-7EB64F565211}"/>
          </ac:spMkLst>
        </pc:spChg>
        <pc:spChg chg="add mod">
          <ac:chgData name="Hoffman, Macey" userId="709913eb-e843-4ab9-ae23-381a79951c72" providerId="ADAL" clId="{97A318EF-3A28-E343-943E-FE46AEB6DDBA}" dt="2024-07-15T18:04:29.900" v="2085" actId="1076"/>
          <ac:spMkLst>
            <pc:docMk/>
            <pc:sldMk cId="4065326872" sldId="263"/>
            <ac:spMk id="5" creationId="{0C5D6866-3691-EC8D-C395-945A4A9DF392}"/>
          </ac:spMkLst>
        </pc:spChg>
        <pc:spChg chg="add del mod">
          <ac:chgData name="Hoffman, Macey" userId="709913eb-e843-4ab9-ae23-381a79951c72" providerId="ADAL" clId="{97A318EF-3A28-E343-943E-FE46AEB6DDBA}" dt="2024-07-15T18:04:53.038" v="2090" actId="478"/>
          <ac:spMkLst>
            <pc:docMk/>
            <pc:sldMk cId="4065326872" sldId="263"/>
            <ac:spMk id="6" creationId="{86F802A9-5993-1A0B-1E8C-3F0B3CF3BC20}"/>
          </ac:spMkLst>
        </pc:spChg>
        <pc:spChg chg="add mod">
          <ac:chgData name="Hoffman, Macey" userId="709913eb-e843-4ab9-ae23-381a79951c72" providerId="ADAL" clId="{97A318EF-3A28-E343-943E-FE46AEB6DDBA}" dt="2024-07-15T18:05:41.866" v="2128" actId="1076"/>
          <ac:spMkLst>
            <pc:docMk/>
            <pc:sldMk cId="4065326872" sldId="263"/>
            <ac:spMk id="7" creationId="{FCFAF2C8-9D00-DDDF-CFA8-3F2596CBDC4C}"/>
          </ac:spMkLst>
        </pc:spChg>
        <pc:spChg chg="add mod">
          <ac:chgData name="Hoffman, Macey" userId="709913eb-e843-4ab9-ae23-381a79951c72" providerId="ADAL" clId="{97A318EF-3A28-E343-943E-FE46AEB6DDBA}" dt="2024-07-15T18:05:30.200" v="2114" actId="1076"/>
          <ac:spMkLst>
            <pc:docMk/>
            <pc:sldMk cId="4065326872" sldId="263"/>
            <ac:spMk id="8" creationId="{3F07218D-6DA5-3276-81BF-40C2D02FB66A}"/>
          </ac:spMkLst>
        </pc:spChg>
        <pc:spChg chg="add mod">
          <ac:chgData name="Hoffman, Macey" userId="709913eb-e843-4ab9-ae23-381a79951c72" providerId="ADAL" clId="{97A318EF-3A28-E343-943E-FE46AEB6DDBA}" dt="2024-07-15T18:06:21.715" v="2162" actId="1076"/>
          <ac:spMkLst>
            <pc:docMk/>
            <pc:sldMk cId="4065326872" sldId="263"/>
            <ac:spMk id="9" creationId="{601083FC-983E-8C72-D9D5-DAC116625CFA}"/>
          </ac:spMkLst>
        </pc:spChg>
        <pc:spChg chg="add mod">
          <ac:chgData name="Hoffman, Macey" userId="709913eb-e843-4ab9-ae23-381a79951c72" providerId="ADAL" clId="{97A318EF-3A28-E343-943E-FE46AEB6DDBA}" dt="2024-07-15T18:14:59.002" v="2324" actId="20577"/>
          <ac:spMkLst>
            <pc:docMk/>
            <pc:sldMk cId="4065326872" sldId="263"/>
            <ac:spMk id="10" creationId="{F7DF2DF9-3C1D-DA25-5975-BBD426FA8D07}"/>
          </ac:spMkLst>
        </pc:spChg>
        <pc:spChg chg="add mod">
          <ac:chgData name="Hoffman, Macey" userId="709913eb-e843-4ab9-ae23-381a79951c72" providerId="ADAL" clId="{97A318EF-3A28-E343-943E-FE46AEB6DDBA}" dt="2024-07-16T14:46:20.998" v="5245" actId="14100"/>
          <ac:spMkLst>
            <pc:docMk/>
            <pc:sldMk cId="4065326872" sldId="263"/>
            <ac:spMk id="11" creationId="{A7303A18-EA69-4049-D58C-20317F7A538A}"/>
          </ac:spMkLst>
        </pc:spChg>
        <pc:spChg chg="add del mod">
          <ac:chgData name="Hoffman, Macey" userId="709913eb-e843-4ab9-ae23-381a79951c72" providerId="ADAL" clId="{97A318EF-3A28-E343-943E-FE46AEB6DDBA}" dt="2024-07-15T18:14:55.251" v="2319" actId="478"/>
          <ac:spMkLst>
            <pc:docMk/>
            <pc:sldMk cId="4065326872" sldId="263"/>
            <ac:spMk id="12" creationId="{7E394618-20C1-6A78-9E2F-82EB52ACB088}"/>
          </ac:spMkLst>
        </pc:spChg>
        <pc:spChg chg="add">
          <ac:chgData name="Hoffman, Macey" userId="709913eb-e843-4ab9-ae23-381a79951c72" providerId="ADAL" clId="{97A318EF-3A28-E343-943E-FE46AEB6DDBA}" dt="2024-07-15T18:03:34.431" v="2058" actId="26606"/>
          <ac:spMkLst>
            <pc:docMk/>
            <pc:sldMk cId="4065326872" sldId="263"/>
            <ac:spMk id="5127" creationId="{D4771268-CB57-404A-9271-370EB28F6090}"/>
          </ac:spMkLst>
        </pc:spChg>
        <pc:picChg chg="add mod">
          <ac:chgData name="Hoffman, Macey" userId="709913eb-e843-4ab9-ae23-381a79951c72" providerId="ADAL" clId="{97A318EF-3A28-E343-943E-FE46AEB6DDBA}" dt="2024-07-15T18:03:38.315" v="2059" actId="27614"/>
          <ac:picMkLst>
            <pc:docMk/>
            <pc:sldMk cId="4065326872" sldId="263"/>
            <ac:picMk id="5122" creationId="{F4FE1F6C-BA63-74F6-D344-D6F901397BC0}"/>
          </ac:picMkLst>
        </pc:picChg>
      </pc:sldChg>
      <pc:sldChg chg="addSp delSp modSp new mod modTransition setBg modNotesTx">
        <pc:chgData name="Hoffman, Macey" userId="709913eb-e843-4ab9-ae23-381a79951c72" providerId="ADAL" clId="{97A318EF-3A28-E343-943E-FE46AEB6DDBA}" dt="2024-07-18T14:13:50.867" v="5930"/>
        <pc:sldMkLst>
          <pc:docMk/>
          <pc:sldMk cId="2942230408" sldId="264"/>
        </pc:sldMkLst>
        <pc:spChg chg="mod">
          <ac:chgData name="Hoffman, Macey" userId="709913eb-e843-4ab9-ae23-381a79951c72" providerId="ADAL" clId="{97A318EF-3A28-E343-943E-FE46AEB6DDBA}" dt="2024-07-16T14:56:16.333" v="5263" actId="26606"/>
          <ac:spMkLst>
            <pc:docMk/>
            <pc:sldMk cId="2942230408" sldId="264"/>
            <ac:spMk id="2" creationId="{9DC7BE78-0395-69CD-5F85-BE0934C79378}"/>
          </ac:spMkLst>
        </pc:spChg>
        <pc:spChg chg="mod">
          <ac:chgData name="Hoffman, Macey" userId="709913eb-e843-4ab9-ae23-381a79951c72" providerId="ADAL" clId="{97A318EF-3A28-E343-943E-FE46AEB6DDBA}" dt="2024-07-16T15:18:48.322" v="5650" actId="12"/>
          <ac:spMkLst>
            <pc:docMk/>
            <pc:sldMk cId="2942230408" sldId="264"/>
            <ac:spMk id="3" creationId="{2B7BA394-0E60-2564-2BF5-93224F635B94}"/>
          </ac:spMkLst>
        </pc:spChg>
        <pc:spChg chg="add del">
          <ac:chgData name="Hoffman, Macey" userId="709913eb-e843-4ab9-ae23-381a79951c72" providerId="ADAL" clId="{97A318EF-3A28-E343-943E-FE46AEB6DDBA}" dt="2024-07-16T14:56:16.333" v="5263" actId="26606"/>
          <ac:spMkLst>
            <pc:docMk/>
            <pc:sldMk cId="2942230408" sldId="264"/>
            <ac:spMk id="14" creationId="{45D37F4E-DDB4-456B-97E0-9937730A039F}"/>
          </ac:spMkLst>
        </pc:spChg>
        <pc:spChg chg="add del">
          <ac:chgData name="Hoffman, Macey" userId="709913eb-e843-4ab9-ae23-381a79951c72" providerId="ADAL" clId="{97A318EF-3A28-E343-943E-FE46AEB6DDBA}" dt="2024-07-16T14:56:16.333" v="5263" actId="26606"/>
          <ac:spMkLst>
            <pc:docMk/>
            <pc:sldMk cId="2942230408" sldId="264"/>
            <ac:spMk id="16" creationId="{B2DD41CD-8F47-4F56-AD12-4E2FF7696987}"/>
          </ac:spMkLst>
        </pc:spChg>
        <pc:picChg chg="add mod ord">
          <ac:chgData name="Hoffman, Macey" userId="709913eb-e843-4ab9-ae23-381a79951c72" providerId="ADAL" clId="{97A318EF-3A28-E343-943E-FE46AEB6DDBA}" dt="2024-07-16T14:56:16.333" v="5263" actId="26606"/>
          <ac:picMkLst>
            <pc:docMk/>
            <pc:sldMk cId="2942230408" sldId="264"/>
            <ac:picMk id="5" creationId="{BBA1D8BE-C2C9-0717-93B7-ADF330A1F550}"/>
          </ac:picMkLst>
        </pc:picChg>
        <pc:picChg chg="add del mod">
          <ac:chgData name="Hoffman, Macey" userId="709913eb-e843-4ab9-ae23-381a79951c72" providerId="ADAL" clId="{97A318EF-3A28-E343-943E-FE46AEB6DDBA}" dt="2024-07-16T14:04:01.475" v="5214" actId="478"/>
          <ac:picMkLst>
            <pc:docMk/>
            <pc:sldMk cId="2942230408" sldId="264"/>
            <ac:picMk id="7170" creationId="{58C2A521-CF6F-A782-E2C5-2B829C083E15}"/>
          </ac:picMkLst>
        </pc:picChg>
        <pc:cxnChg chg="add del">
          <ac:chgData name="Hoffman, Macey" userId="709913eb-e843-4ab9-ae23-381a79951c72" providerId="ADAL" clId="{97A318EF-3A28-E343-943E-FE46AEB6DDBA}" dt="2024-07-16T14:56:16.333" v="5263" actId="26606"/>
          <ac:cxnSpMkLst>
            <pc:docMk/>
            <pc:sldMk cId="2942230408" sldId="264"/>
            <ac:cxnSpMk id="9" creationId="{1503BFE4-729B-D9D0-C17B-501E6AF1127A}"/>
          </ac:cxnSpMkLst>
        </pc:cxnChg>
      </pc:sldChg>
      <pc:sldChg chg="addSp delSp modSp new mod modTransition setBg modNotesTx">
        <pc:chgData name="Hoffman, Macey" userId="709913eb-e843-4ab9-ae23-381a79951c72" providerId="ADAL" clId="{97A318EF-3A28-E343-943E-FE46AEB6DDBA}" dt="2024-07-18T14:13:50.867" v="5930"/>
        <pc:sldMkLst>
          <pc:docMk/>
          <pc:sldMk cId="1396128479" sldId="265"/>
        </pc:sldMkLst>
        <pc:spChg chg="mod">
          <ac:chgData name="Hoffman, Macey" userId="709913eb-e843-4ab9-ae23-381a79951c72" providerId="ADAL" clId="{97A318EF-3A28-E343-943E-FE46AEB6DDBA}" dt="2024-07-16T12:48:16.714" v="4992" actId="26606"/>
          <ac:spMkLst>
            <pc:docMk/>
            <pc:sldMk cId="1396128479" sldId="265"/>
            <ac:spMk id="2" creationId="{9A34A239-23F5-7E25-7E98-057D89F57BBF}"/>
          </ac:spMkLst>
        </pc:spChg>
        <pc:spChg chg="del mod">
          <ac:chgData name="Hoffman, Macey" userId="709913eb-e843-4ab9-ae23-381a79951c72" providerId="ADAL" clId="{97A318EF-3A28-E343-943E-FE46AEB6DDBA}" dt="2024-07-16T13:57:24.474" v="4995" actId="26606"/>
          <ac:spMkLst>
            <pc:docMk/>
            <pc:sldMk cId="1396128479" sldId="265"/>
            <ac:spMk id="3" creationId="{A4420CFE-0E54-2B02-E02C-8215E856988F}"/>
          </ac:spMkLst>
        </pc:spChg>
        <pc:spChg chg="add del">
          <ac:chgData name="Hoffman, Macey" userId="709913eb-e843-4ab9-ae23-381a79951c72" providerId="ADAL" clId="{97A318EF-3A28-E343-943E-FE46AEB6DDBA}" dt="2024-07-16T13:57:48.161" v="5000" actId="26606"/>
          <ac:spMkLst>
            <pc:docMk/>
            <pc:sldMk cId="1396128479" sldId="265"/>
            <ac:spMk id="6153" creationId="{5EF17487-C386-4F99-B5EB-4FD3DF4236B2}"/>
          </ac:spMkLst>
        </pc:spChg>
        <pc:spChg chg="add del">
          <ac:chgData name="Hoffman, Macey" userId="709913eb-e843-4ab9-ae23-381a79951c72" providerId="ADAL" clId="{97A318EF-3A28-E343-943E-FE46AEB6DDBA}" dt="2024-07-16T13:57:48.161" v="5000" actId="26606"/>
          <ac:spMkLst>
            <pc:docMk/>
            <pc:sldMk cId="1396128479" sldId="265"/>
            <ac:spMk id="6155" creationId="{A0DE92DF-4769-4DE9-93FD-EE31271850CA}"/>
          </ac:spMkLst>
        </pc:spChg>
        <pc:spChg chg="add del">
          <ac:chgData name="Hoffman, Macey" userId="709913eb-e843-4ab9-ae23-381a79951c72" providerId="ADAL" clId="{97A318EF-3A28-E343-943E-FE46AEB6DDBA}" dt="2024-07-16T13:57:44.441" v="4997" actId="26606"/>
          <ac:spMkLst>
            <pc:docMk/>
            <pc:sldMk cId="1396128479" sldId="265"/>
            <ac:spMk id="6162" creationId="{5EF17487-C386-4F99-B5EB-4FD3DF4236B2}"/>
          </ac:spMkLst>
        </pc:spChg>
        <pc:spChg chg="add del">
          <ac:chgData name="Hoffman, Macey" userId="709913eb-e843-4ab9-ae23-381a79951c72" providerId="ADAL" clId="{97A318EF-3A28-E343-943E-FE46AEB6DDBA}" dt="2024-07-16T13:57:44.441" v="4997" actId="26606"/>
          <ac:spMkLst>
            <pc:docMk/>
            <pc:sldMk cId="1396128479" sldId="265"/>
            <ac:spMk id="6164" creationId="{A0DE92DF-4769-4DE9-93FD-EE31271850CA}"/>
          </ac:spMkLst>
        </pc:spChg>
        <pc:spChg chg="add del">
          <ac:chgData name="Hoffman, Macey" userId="709913eb-e843-4ab9-ae23-381a79951c72" providerId="ADAL" clId="{97A318EF-3A28-E343-943E-FE46AEB6DDBA}" dt="2024-07-16T13:57:48.133" v="4999" actId="26606"/>
          <ac:spMkLst>
            <pc:docMk/>
            <pc:sldMk cId="1396128479" sldId="265"/>
            <ac:spMk id="6166" creationId="{5EF17487-C386-4F99-B5EB-4FD3DF4236B2}"/>
          </ac:spMkLst>
        </pc:spChg>
        <pc:spChg chg="add del">
          <ac:chgData name="Hoffman, Macey" userId="709913eb-e843-4ab9-ae23-381a79951c72" providerId="ADAL" clId="{97A318EF-3A28-E343-943E-FE46AEB6DDBA}" dt="2024-07-16T13:57:48.133" v="4999" actId="26606"/>
          <ac:spMkLst>
            <pc:docMk/>
            <pc:sldMk cId="1396128479" sldId="265"/>
            <ac:spMk id="6167" creationId="{A0DE92DF-4769-4DE9-93FD-EE31271850CA}"/>
          </ac:spMkLst>
        </pc:spChg>
        <pc:spChg chg="add">
          <ac:chgData name="Hoffman, Macey" userId="709913eb-e843-4ab9-ae23-381a79951c72" providerId="ADAL" clId="{97A318EF-3A28-E343-943E-FE46AEB6DDBA}" dt="2024-07-16T13:57:48.161" v="5000" actId="26606"/>
          <ac:spMkLst>
            <pc:docMk/>
            <pc:sldMk cId="1396128479" sldId="265"/>
            <ac:spMk id="6169" creationId="{5EF17487-C386-4F99-B5EB-4FD3DF4236B2}"/>
          </ac:spMkLst>
        </pc:spChg>
        <pc:spChg chg="add">
          <ac:chgData name="Hoffman, Macey" userId="709913eb-e843-4ab9-ae23-381a79951c72" providerId="ADAL" clId="{97A318EF-3A28-E343-943E-FE46AEB6DDBA}" dt="2024-07-16T13:57:48.161" v="5000" actId="26606"/>
          <ac:spMkLst>
            <pc:docMk/>
            <pc:sldMk cId="1396128479" sldId="265"/>
            <ac:spMk id="6170" creationId="{A0DE92DF-4769-4DE9-93FD-EE31271850CA}"/>
          </ac:spMkLst>
        </pc:spChg>
        <pc:graphicFrameChg chg="add mod ord modGraphic">
          <ac:chgData name="Hoffman, Macey" userId="709913eb-e843-4ab9-ae23-381a79951c72" providerId="ADAL" clId="{97A318EF-3A28-E343-943E-FE46AEB6DDBA}" dt="2024-07-16T15:21:35.796" v="5744" actId="20577"/>
          <ac:graphicFrameMkLst>
            <pc:docMk/>
            <pc:sldMk cId="1396128479" sldId="265"/>
            <ac:graphicFrameMk id="6157" creationId="{93326713-B733-D42E-8751-8DEFAED90DFB}"/>
          </ac:graphicFrameMkLst>
        </pc:graphicFrameChg>
        <pc:picChg chg="add mod ord">
          <ac:chgData name="Hoffman, Macey" userId="709913eb-e843-4ab9-ae23-381a79951c72" providerId="ADAL" clId="{97A318EF-3A28-E343-943E-FE46AEB6DDBA}" dt="2024-07-16T12:48:16.714" v="4992" actId="26606"/>
          <ac:picMkLst>
            <pc:docMk/>
            <pc:sldMk cId="1396128479" sldId="265"/>
            <ac:picMk id="6146" creationId="{856B69F8-4AAE-EC99-9A58-648BC9EC0B32}"/>
          </ac:picMkLst>
        </pc:picChg>
        <pc:picChg chg="add mod">
          <ac:chgData name="Hoffman, Macey" userId="709913eb-e843-4ab9-ae23-381a79951c72" providerId="ADAL" clId="{97A318EF-3A28-E343-943E-FE46AEB6DDBA}" dt="2024-07-16T12:48:16.714" v="4992" actId="26606"/>
          <ac:picMkLst>
            <pc:docMk/>
            <pc:sldMk cId="1396128479" sldId="265"/>
            <ac:picMk id="6148" creationId="{5D134AF8-BF8A-2C4E-B211-2B1BF4C30D46}"/>
          </ac:picMkLst>
        </pc:picChg>
      </pc:sldChg>
      <pc:sldChg chg="addSp modSp mod modTransition modAnim">
        <pc:chgData name="Hoffman, Macey" userId="709913eb-e843-4ab9-ae23-381a79951c72" providerId="ADAL" clId="{97A318EF-3A28-E343-943E-FE46AEB6DDBA}" dt="2024-07-18T14:13:50.867" v="5930"/>
        <pc:sldMkLst>
          <pc:docMk/>
          <pc:sldMk cId="3476619002" sldId="266"/>
        </pc:sldMkLst>
        <pc:spChg chg="add mod">
          <ac:chgData name="Hoffman, Macey" userId="709913eb-e843-4ab9-ae23-381a79951c72" providerId="ADAL" clId="{97A318EF-3A28-E343-943E-FE46AEB6DDBA}" dt="2024-07-18T14:13:09.492" v="5927" actId="14100"/>
          <ac:spMkLst>
            <pc:docMk/>
            <pc:sldMk cId="3476619002" sldId="266"/>
            <ac:spMk id="3" creationId="{3914572D-6A6A-38DA-D7BA-BC86E50520DE}"/>
          </ac:spMkLst>
        </pc:spChg>
        <pc:spChg chg="mod">
          <ac:chgData name="Hoffman, Macey" userId="709913eb-e843-4ab9-ae23-381a79951c72" providerId="ADAL" clId="{97A318EF-3A28-E343-943E-FE46AEB6DDBA}" dt="2024-07-16T15:10:23.708" v="5265" actId="115"/>
          <ac:spMkLst>
            <pc:docMk/>
            <pc:sldMk cId="3476619002" sldId="266"/>
            <ac:spMk id="5" creationId="{86C36796-F453-8FC5-DD36-6F04716193C9}"/>
          </ac:spMkLst>
        </pc:spChg>
      </pc:sldChg>
      <pc:sldChg chg="new del">
        <pc:chgData name="Hoffman, Macey" userId="709913eb-e843-4ab9-ae23-381a79951c72" providerId="ADAL" clId="{97A318EF-3A28-E343-943E-FE46AEB6DDBA}" dt="2024-07-16T14:14:13.164" v="5219" actId="2696"/>
        <pc:sldMkLst>
          <pc:docMk/>
          <pc:sldMk cId="1466556937" sldId="267"/>
        </pc:sldMkLst>
      </pc:sldChg>
      <pc:sldChg chg="modTransition">
        <pc:chgData name="Hoffman, Macey" userId="709913eb-e843-4ab9-ae23-381a79951c72" providerId="ADAL" clId="{97A318EF-3A28-E343-943E-FE46AEB6DDBA}" dt="2024-07-18T14:13:50.867" v="5930"/>
        <pc:sldMkLst>
          <pc:docMk/>
          <pc:sldMk cId="3774597762" sldId="267"/>
        </pc:sldMkLst>
      </pc:sldChg>
      <pc:sldChg chg="modSp new del mod">
        <pc:chgData name="Hoffman, Macey" userId="709913eb-e843-4ab9-ae23-381a79951c72" providerId="ADAL" clId="{97A318EF-3A28-E343-943E-FE46AEB6DDBA}" dt="2024-07-16T14:14:44.713" v="5227" actId="2696"/>
        <pc:sldMkLst>
          <pc:docMk/>
          <pc:sldMk cId="1519869706" sldId="268"/>
        </pc:sldMkLst>
        <pc:spChg chg="mod">
          <ac:chgData name="Hoffman, Macey" userId="709913eb-e843-4ab9-ae23-381a79951c72" providerId="ADAL" clId="{97A318EF-3A28-E343-943E-FE46AEB6DDBA}" dt="2024-07-16T14:14:16.460" v="5226" actId="20577"/>
          <ac:spMkLst>
            <pc:docMk/>
            <pc:sldMk cId="1519869706" sldId="268"/>
            <ac:spMk id="2" creationId="{7DDD8984-7E4E-D44C-5A2A-1F5A11E01C9F}"/>
          </ac:spMkLst>
        </pc:spChg>
      </pc:sldChg>
      <pc:sldChg chg="addSp delSp modSp new mod modTransition setBg modNotesTx">
        <pc:chgData name="Hoffman, Macey" userId="709913eb-e843-4ab9-ae23-381a79951c72" providerId="ADAL" clId="{97A318EF-3A28-E343-943E-FE46AEB6DDBA}" dt="2024-07-18T14:13:50.867" v="5930"/>
        <pc:sldMkLst>
          <pc:docMk/>
          <pc:sldMk cId="1554190412" sldId="268"/>
        </pc:sldMkLst>
        <pc:spChg chg="mod">
          <ac:chgData name="Hoffman, Macey" userId="709913eb-e843-4ab9-ae23-381a79951c72" providerId="ADAL" clId="{97A318EF-3A28-E343-943E-FE46AEB6DDBA}" dt="2024-07-16T15:32:18.907" v="5879" actId="26606"/>
          <ac:spMkLst>
            <pc:docMk/>
            <pc:sldMk cId="1554190412" sldId="268"/>
            <ac:spMk id="2" creationId="{1925D186-05F7-D232-D918-74CD97054C2A}"/>
          </ac:spMkLst>
        </pc:spChg>
        <pc:spChg chg="mod">
          <ac:chgData name="Hoffman, Macey" userId="709913eb-e843-4ab9-ae23-381a79951c72" providerId="ADAL" clId="{97A318EF-3A28-E343-943E-FE46AEB6DDBA}" dt="2024-07-16T15:32:18.907" v="5879" actId="26606"/>
          <ac:spMkLst>
            <pc:docMk/>
            <pc:sldMk cId="1554190412" sldId="268"/>
            <ac:spMk id="3" creationId="{889665AF-7076-262C-7A71-A476AA24C369}"/>
          </ac:spMkLst>
        </pc:spChg>
        <pc:spChg chg="add del">
          <ac:chgData name="Hoffman, Macey" userId="709913eb-e843-4ab9-ae23-381a79951c72" providerId="ADAL" clId="{97A318EF-3A28-E343-943E-FE46AEB6DDBA}" dt="2024-07-16T15:31:28.281" v="5876" actId="26606"/>
          <ac:spMkLst>
            <pc:docMk/>
            <pc:sldMk cId="1554190412" sldId="268"/>
            <ac:spMk id="8199" creationId="{76492A0D-6B2B-464C-AB85-8A2AC0D77DDC}"/>
          </ac:spMkLst>
        </pc:spChg>
        <pc:spChg chg="add del">
          <ac:chgData name="Hoffman, Macey" userId="709913eb-e843-4ab9-ae23-381a79951c72" providerId="ADAL" clId="{97A318EF-3A28-E343-943E-FE46AEB6DDBA}" dt="2024-07-16T15:31:28.281" v="5876" actId="26606"/>
          <ac:spMkLst>
            <pc:docMk/>
            <pc:sldMk cId="1554190412" sldId="268"/>
            <ac:spMk id="8201" creationId="{53DDC01D-1457-421B-91B7-A37911A142C6}"/>
          </ac:spMkLst>
        </pc:spChg>
        <pc:spChg chg="add del">
          <ac:chgData name="Hoffman, Macey" userId="709913eb-e843-4ab9-ae23-381a79951c72" providerId="ADAL" clId="{97A318EF-3A28-E343-943E-FE46AEB6DDBA}" dt="2024-07-16T15:31:28.281" v="5876" actId="26606"/>
          <ac:spMkLst>
            <pc:docMk/>
            <pc:sldMk cId="1554190412" sldId="268"/>
            <ac:spMk id="8205" creationId="{FB154F73-29A0-4CF8-939B-DD0DDA2295A6}"/>
          </ac:spMkLst>
        </pc:spChg>
        <pc:spChg chg="add del">
          <ac:chgData name="Hoffman, Macey" userId="709913eb-e843-4ab9-ae23-381a79951c72" providerId="ADAL" clId="{97A318EF-3A28-E343-943E-FE46AEB6DDBA}" dt="2024-07-16T15:31:28.281" v="5876" actId="26606"/>
          <ac:spMkLst>
            <pc:docMk/>
            <pc:sldMk cId="1554190412" sldId="268"/>
            <ac:spMk id="8207" creationId="{9B0011D9-F7F7-406C-9DF8-6E5D0404D61A}"/>
          </ac:spMkLst>
        </pc:spChg>
        <pc:spChg chg="add del">
          <ac:chgData name="Hoffman, Macey" userId="709913eb-e843-4ab9-ae23-381a79951c72" providerId="ADAL" clId="{97A318EF-3A28-E343-943E-FE46AEB6DDBA}" dt="2024-07-16T15:31:28.265" v="5875" actId="26606"/>
          <ac:spMkLst>
            <pc:docMk/>
            <pc:sldMk cId="1554190412" sldId="268"/>
            <ac:spMk id="8212" creationId="{743AA782-23D1-4521-8CAD-47662984AA08}"/>
          </ac:spMkLst>
        </pc:spChg>
        <pc:spChg chg="add del">
          <ac:chgData name="Hoffman, Macey" userId="709913eb-e843-4ab9-ae23-381a79951c72" providerId="ADAL" clId="{97A318EF-3A28-E343-943E-FE46AEB6DDBA}" dt="2024-07-16T15:31:28.265" v="5875" actId="26606"/>
          <ac:spMkLst>
            <pc:docMk/>
            <pc:sldMk cId="1554190412" sldId="268"/>
            <ac:spMk id="8214" creationId="{650D18FE-0824-4A46-B22C-A86B52E5780A}"/>
          </ac:spMkLst>
        </pc:spChg>
        <pc:spChg chg="add del">
          <ac:chgData name="Hoffman, Macey" userId="709913eb-e843-4ab9-ae23-381a79951c72" providerId="ADAL" clId="{97A318EF-3A28-E343-943E-FE46AEB6DDBA}" dt="2024-07-16T15:32:18.907" v="5879" actId="26606"/>
          <ac:spMkLst>
            <pc:docMk/>
            <pc:sldMk cId="1554190412" sldId="268"/>
            <ac:spMk id="8216" creationId="{5AA03EDC-7067-4DFF-B672-541D016AAAB8}"/>
          </ac:spMkLst>
        </pc:spChg>
        <pc:spChg chg="add del">
          <ac:chgData name="Hoffman, Macey" userId="709913eb-e843-4ab9-ae23-381a79951c72" providerId="ADAL" clId="{97A318EF-3A28-E343-943E-FE46AEB6DDBA}" dt="2024-07-16T15:32:18.907" v="5879" actId="26606"/>
          <ac:spMkLst>
            <pc:docMk/>
            <pc:sldMk cId="1554190412" sldId="268"/>
            <ac:spMk id="8217" creationId="{0EBF3E39-B0BE-496A-8604-9007470FFA3A}"/>
          </ac:spMkLst>
        </pc:spChg>
        <pc:spChg chg="add">
          <ac:chgData name="Hoffman, Macey" userId="709913eb-e843-4ab9-ae23-381a79951c72" providerId="ADAL" clId="{97A318EF-3A28-E343-943E-FE46AEB6DDBA}" dt="2024-07-16T15:32:18.907" v="5879" actId="26606"/>
          <ac:spMkLst>
            <pc:docMk/>
            <pc:sldMk cId="1554190412" sldId="268"/>
            <ac:spMk id="8222" creationId="{2B97F24A-32CE-4C1C-A50D-3016B394DCFB}"/>
          </ac:spMkLst>
        </pc:spChg>
        <pc:spChg chg="add">
          <ac:chgData name="Hoffman, Macey" userId="709913eb-e843-4ab9-ae23-381a79951c72" providerId="ADAL" clId="{97A318EF-3A28-E343-943E-FE46AEB6DDBA}" dt="2024-07-16T15:32:18.907" v="5879" actId="26606"/>
          <ac:spMkLst>
            <pc:docMk/>
            <pc:sldMk cId="1554190412" sldId="268"/>
            <ac:spMk id="8224" creationId="{CD8B4F24-440B-49E9-B85D-733523DC064B}"/>
          </ac:spMkLst>
        </pc:spChg>
        <pc:picChg chg="add del mod">
          <ac:chgData name="Hoffman, Macey" userId="709913eb-e843-4ab9-ae23-381a79951c72" providerId="ADAL" clId="{97A318EF-3A28-E343-943E-FE46AEB6DDBA}" dt="2024-07-16T15:30:57.486" v="5871" actId="478"/>
          <ac:picMkLst>
            <pc:docMk/>
            <pc:sldMk cId="1554190412" sldId="268"/>
            <ac:picMk id="8194" creationId="{54F661E3-FD40-6E4D-A2DD-B7C54FD935F0}"/>
          </ac:picMkLst>
        </pc:picChg>
        <pc:picChg chg="add del mod">
          <ac:chgData name="Hoffman, Macey" userId="709913eb-e843-4ab9-ae23-381a79951c72" providerId="ADAL" clId="{97A318EF-3A28-E343-943E-FE46AEB6DDBA}" dt="2024-07-16T15:32:12.577" v="5877" actId="478"/>
          <ac:picMkLst>
            <pc:docMk/>
            <pc:sldMk cId="1554190412" sldId="268"/>
            <ac:picMk id="8196" creationId="{A52ACE76-F9C1-2AC3-A453-105B5EA1F510}"/>
          </ac:picMkLst>
        </pc:picChg>
        <pc:picChg chg="add mod">
          <ac:chgData name="Hoffman, Macey" userId="709913eb-e843-4ab9-ae23-381a79951c72" providerId="ADAL" clId="{97A318EF-3A28-E343-943E-FE46AEB6DDBA}" dt="2024-07-16T15:32:18.907" v="5879" actId="26606"/>
          <ac:picMkLst>
            <pc:docMk/>
            <pc:sldMk cId="1554190412" sldId="268"/>
            <ac:picMk id="8198" creationId="{E1E261D3-6604-2DDA-C556-0DB73D3D0AF8}"/>
          </ac:picMkLst>
        </pc:picChg>
        <pc:picChg chg="add del">
          <ac:chgData name="Hoffman, Macey" userId="709913eb-e843-4ab9-ae23-381a79951c72" providerId="ADAL" clId="{97A318EF-3A28-E343-943E-FE46AEB6DDBA}" dt="2024-07-16T15:31:28.281" v="5876" actId="26606"/>
          <ac:picMkLst>
            <pc:docMk/>
            <pc:sldMk cId="1554190412" sldId="268"/>
            <ac:picMk id="8203" creationId="{62D6955C-623F-4E24-BDCB-C554684CBFD8}"/>
          </ac:picMkLst>
        </pc:picChg>
      </pc:sldChg>
      <pc:sldMasterChg chg="modTransition modSldLayout">
        <pc:chgData name="Hoffman, Macey" userId="709913eb-e843-4ab9-ae23-381a79951c72" providerId="ADAL" clId="{97A318EF-3A28-E343-943E-FE46AEB6DDBA}" dt="2024-07-18T14:13:50.867" v="5930"/>
        <pc:sldMasterMkLst>
          <pc:docMk/>
          <pc:sldMasterMk cId="2269042155" sldId="2147483648"/>
        </pc:sldMasterMkLst>
        <pc:sldLayoutChg chg="modTransition">
          <pc:chgData name="Hoffman, Macey" userId="709913eb-e843-4ab9-ae23-381a79951c72" providerId="ADAL" clId="{97A318EF-3A28-E343-943E-FE46AEB6DDBA}" dt="2024-07-18T14:13:50.867" v="5930"/>
          <pc:sldLayoutMkLst>
            <pc:docMk/>
            <pc:sldMasterMk cId="2269042155" sldId="2147483648"/>
            <pc:sldLayoutMk cId="3319572899" sldId="2147483649"/>
          </pc:sldLayoutMkLst>
        </pc:sldLayoutChg>
        <pc:sldLayoutChg chg="modTransition">
          <pc:chgData name="Hoffman, Macey" userId="709913eb-e843-4ab9-ae23-381a79951c72" providerId="ADAL" clId="{97A318EF-3A28-E343-943E-FE46AEB6DDBA}" dt="2024-07-18T14:13:50.867" v="5930"/>
          <pc:sldLayoutMkLst>
            <pc:docMk/>
            <pc:sldMasterMk cId="2269042155" sldId="2147483648"/>
            <pc:sldLayoutMk cId="1819054758" sldId="2147483650"/>
          </pc:sldLayoutMkLst>
        </pc:sldLayoutChg>
        <pc:sldLayoutChg chg="modTransition">
          <pc:chgData name="Hoffman, Macey" userId="709913eb-e843-4ab9-ae23-381a79951c72" providerId="ADAL" clId="{97A318EF-3A28-E343-943E-FE46AEB6DDBA}" dt="2024-07-18T14:13:50.867" v="5930"/>
          <pc:sldLayoutMkLst>
            <pc:docMk/>
            <pc:sldMasterMk cId="2269042155" sldId="2147483648"/>
            <pc:sldLayoutMk cId="2245604039" sldId="2147483651"/>
          </pc:sldLayoutMkLst>
        </pc:sldLayoutChg>
        <pc:sldLayoutChg chg="modTransition">
          <pc:chgData name="Hoffman, Macey" userId="709913eb-e843-4ab9-ae23-381a79951c72" providerId="ADAL" clId="{97A318EF-3A28-E343-943E-FE46AEB6DDBA}" dt="2024-07-18T14:13:50.867" v="5930"/>
          <pc:sldLayoutMkLst>
            <pc:docMk/>
            <pc:sldMasterMk cId="2269042155" sldId="2147483648"/>
            <pc:sldLayoutMk cId="4216271076" sldId="2147483652"/>
          </pc:sldLayoutMkLst>
        </pc:sldLayoutChg>
        <pc:sldLayoutChg chg="modTransition">
          <pc:chgData name="Hoffman, Macey" userId="709913eb-e843-4ab9-ae23-381a79951c72" providerId="ADAL" clId="{97A318EF-3A28-E343-943E-FE46AEB6DDBA}" dt="2024-07-18T14:13:50.867" v="5930"/>
          <pc:sldLayoutMkLst>
            <pc:docMk/>
            <pc:sldMasterMk cId="2269042155" sldId="2147483648"/>
            <pc:sldLayoutMk cId="997865335" sldId="2147483653"/>
          </pc:sldLayoutMkLst>
        </pc:sldLayoutChg>
        <pc:sldLayoutChg chg="modTransition">
          <pc:chgData name="Hoffman, Macey" userId="709913eb-e843-4ab9-ae23-381a79951c72" providerId="ADAL" clId="{97A318EF-3A28-E343-943E-FE46AEB6DDBA}" dt="2024-07-18T14:13:50.867" v="5930"/>
          <pc:sldLayoutMkLst>
            <pc:docMk/>
            <pc:sldMasterMk cId="2269042155" sldId="2147483648"/>
            <pc:sldLayoutMk cId="3964355833" sldId="2147483654"/>
          </pc:sldLayoutMkLst>
        </pc:sldLayoutChg>
        <pc:sldLayoutChg chg="modTransition">
          <pc:chgData name="Hoffman, Macey" userId="709913eb-e843-4ab9-ae23-381a79951c72" providerId="ADAL" clId="{97A318EF-3A28-E343-943E-FE46AEB6DDBA}" dt="2024-07-18T14:13:50.867" v="5930"/>
          <pc:sldLayoutMkLst>
            <pc:docMk/>
            <pc:sldMasterMk cId="2269042155" sldId="2147483648"/>
            <pc:sldLayoutMk cId="1006137003" sldId="2147483655"/>
          </pc:sldLayoutMkLst>
        </pc:sldLayoutChg>
        <pc:sldLayoutChg chg="modTransition">
          <pc:chgData name="Hoffman, Macey" userId="709913eb-e843-4ab9-ae23-381a79951c72" providerId="ADAL" clId="{97A318EF-3A28-E343-943E-FE46AEB6DDBA}" dt="2024-07-18T14:13:50.867" v="5930"/>
          <pc:sldLayoutMkLst>
            <pc:docMk/>
            <pc:sldMasterMk cId="2269042155" sldId="2147483648"/>
            <pc:sldLayoutMk cId="3541230019" sldId="2147483656"/>
          </pc:sldLayoutMkLst>
        </pc:sldLayoutChg>
        <pc:sldLayoutChg chg="modTransition">
          <pc:chgData name="Hoffman, Macey" userId="709913eb-e843-4ab9-ae23-381a79951c72" providerId="ADAL" clId="{97A318EF-3A28-E343-943E-FE46AEB6DDBA}" dt="2024-07-18T14:13:50.867" v="5930"/>
          <pc:sldLayoutMkLst>
            <pc:docMk/>
            <pc:sldMasterMk cId="2269042155" sldId="2147483648"/>
            <pc:sldLayoutMk cId="530122463" sldId="2147483657"/>
          </pc:sldLayoutMkLst>
        </pc:sldLayoutChg>
        <pc:sldLayoutChg chg="modTransition">
          <pc:chgData name="Hoffman, Macey" userId="709913eb-e843-4ab9-ae23-381a79951c72" providerId="ADAL" clId="{97A318EF-3A28-E343-943E-FE46AEB6DDBA}" dt="2024-07-18T14:13:50.867" v="5930"/>
          <pc:sldLayoutMkLst>
            <pc:docMk/>
            <pc:sldMasterMk cId="2269042155" sldId="2147483648"/>
            <pc:sldLayoutMk cId="2479238115" sldId="2147483658"/>
          </pc:sldLayoutMkLst>
        </pc:sldLayoutChg>
        <pc:sldLayoutChg chg="modTransition">
          <pc:chgData name="Hoffman, Macey" userId="709913eb-e843-4ab9-ae23-381a79951c72" providerId="ADAL" clId="{97A318EF-3A28-E343-943E-FE46AEB6DDBA}" dt="2024-07-18T14:13:50.867" v="5930"/>
          <pc:sldLayoutMkLst>
            <pc:docMk/>
            <pc:sldMasterMk cId="2269042155" sldId="2147483648"/>
            <pc:sldLayoutMk cId="938878170" sldId="2147483659"/>
          </pc:sldLayoutMkLst>
        </pc:sldLayoutChg>
      </pc:sldMasterChg>
    </pc:docChg>
  </pc:docChgLst>
</pc:chgInfo>
</file>

<file path=ppt/diagrams/_rels/data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33E2CE-9102-4A27-902A-9B8871904D91}" type="doc">
      <dgm:prSet loTypeId="urn:microsoft.com/office/officeart/2005/8/layout/hierarchy1" loCatId="hierarchy" qsTypeId="urn:microsoft.com/office/officeart/2005/8/quickstyle/simple5" qsCatId="simple" csTypeId="urn:microsoft.com/office/officeart/2005/8/colors/accent0_3" csCatId="mainScheme" phldr="1"/>
      <dgm:spPr/>
      <dgm:t>
        <a:bodyPr/>
        <a:lstStyle/>
        <a:p>
          <a:endParaRPr lang="en-US"/>
        </a:p>
      </dgm:t>
    </dgm:pt>
    <dgm:pt modelId="{99A79DFB-1D21-462E-88E0-550CE55CCF5E}">
      <dgm:prSet custT="1"/>
      <dgm:spPr/>
      <dgm:t>
        <a:bodyPr/>
        <a:lstStyle/>
        <a:p>
          <a:r>
            <a:rPr lang="en-US" sz="1800"/>
            <a:t>More or longer tDCS treatments</a:t>
          </a:r>
        </a:p>
      </dgm:t>
    </dgm:pt>
    <dgm:pt modelId="{74F003D0-5DEE-4366-9D7E-973CDCD00DC0}" type="parTrans" cxnId="{C36DC9CD-EF16-457C-B0EA-87224E97233B}">
      <dgm:prSet/>
      <dgm:spPr/>
      <dgm:t>
        <a:bodyPr/>
        <a:lstStyle/>
        <a:p>
          <a:endParaRPr lang="en-US" sz="2800"/>
        </a:p>
      </dgm:t>
    </dgm:pt>
    <dgm:pt modelId="{FE81E883-3393-4106-9606-E5D90DE49D82}" type="sibTrans" cxnId="{C36DC9CD-EF16-457C-B0EA-87224E97233B}">
      <dgm:prSet/>
      <dgm:spPr/>
      <dgm:t>
        <a:bodyPr/>
        <a:lstStyle/>
        <a:p>
          <a:endParaRPr lang="en-US" sz="2800"/>
        </a:p>
      </dgm:t>
    </dgm:pt>
    <dgm:pt modelId="{42F39755-9E9E-496D-AA34-0A55B18717B2}">
      <dgm:prSet custT="1"/>
      <dgm:spPr/>
      <dgm:t>
        <a:bodyPr/>
        <a:lstStyle/>
        <a:p>
          <a:r>
            <a:rPr lang="en-US" sz="1800"/>
            <a:t>Sex differences</a:t>
          </a:r>
        </a:p>
      </dgm:t>
    </dgm:pt>
    <dgm:pt modelId="{7165E55E-C910-4523-BBAC-95180D43E703}" type="parTrans" cxnId="{30318341-F71C-4054-8A5F-5984B93AC887}">
      <dgm:prSet/>
      <dgm:spPr/>
      <dgm:t>
        <a:bodyPr/>
        <a:lstStyle/>
        <a:p>
          <a:endParaRPr lang="en-US" sz="2800"/>
        </a:p>
      </dgm:t>
    </dgm:pt>
    <dgm:pt modelId="{ABE9953F-AF77-4F83-A836-A127B06DB3B6}" type="sibTrans" cxnId="{30318341-F71C-4054-8A5F-5984B93AC887}">
      <dgm:prSet/>
      <dgm:spPr/>
      <dgm:t>
        <a:bodyPr/>
        <a:lstStyle/>
        <a:p>
          <a:endParaRPr lang="en-US" sz="2800"/>
        </a:p>
      </dgm:t>
    </dgm:pt>
    <dgm:pt modelId="{451955D3-0F23-4EF9-BD12-28FA5F76548D}">
      <dgm:prSet custT="1"/>
      <dgm:spPr/>
      <dgm:t>
        <a:bodyPr/>
        <a:lstStyle/>
        <a:p>
          <a:r>
            <a:rPr lang="en-US" sz="1600"/>
            <a:t>fNIR (functional near-infrared spectroscopy) </a:t>
          </a:r>
        </a:p>
      </dgm:t>
    </dgm:pt>
    <dgm:pt modelId="{4C595C78-EB61-40D7-9255-BFE9B944A0B9}" type="parTrans" cxnId="{1B5AF30E-2461-4259-A20A-4780F37D4958}">
      <dgm:prSet/>
      <dgm:spPr/>
      <dgm:t>
        <a:bodyPr/>
        <a:lstStyle/>
        <a:p>
          <a:endParaRPr lang="en-US" sz="2800"/>
        </a:p>
      </dgm:t>
    </dgm:pt>
    <dgm:pt modelId="{48194801-97B2-4F0A-A6DA-684B7A239043}" type="sibTrans" cxnId="{1B5AF30E-2461-4259-A20A-4780F37D4958}">
      <dgm:prSet/>
      <dgm:spPr/>
      <dgm:t>
        <a:bodyPr/>
        <a:lstStyle/>
        <a:p>
          <a:endParaRPr lang="en-US" sz="2800"/>
        </a:p>
      </dgm:t>
    </dgm:pt>
    <dgm:pt modelId="{45F5759F-9BA2-40D3-BEF6-F619FAF8BD4B}">
      <dgm:prSet custT="1"/>
      <dgm:spPr/>
      <dgm:t>
        <a:bodyPr/>
        <a:lstStyle/>
        <a:p>
          <a:r>
            <a:rPr lang="en-US" sz="1600"/>
            <a:t>More accurate Tower of London task</a:t>
          </a:r>
        </a:p>
      </dgm:t>
    </dgm:pt>
    <dgm:pt modelId="{A66F426E-7578-4EF1-B4BF-BC0FF6DDB1A5}" type="parTrans" cxnId="{1C39B03F-F483-40D9-9797-796644EEDD2E}">
      <dgm:prSet/>
      <dgm:spPr/>
      <dgm:t>
        <a:bodyPr/>
        <a:lstStyle/>
        <a:p>
          <a:endParaRPr lang="en-US" sz="2800"/>
        </a:p>
      </dgm:t>
    </dgm:pt>
    <dgm:pt modelId="{8CBE697A-A960-449B-9BF6-951D1F386988}" type="sibTrans" cxnId="{1C39B03F-F483-40D9-9797-796644EEDD2E}">
      <dgm:prSet/>
      <dgm:spPr/>
      <dgm:t>
        <a:bodyPr/>
        <a:lstStyle/>
        <a:p>
          <a:endParaRPr lang="en-US" sz="2800"/>
        </a:p>
      </dgm:t>
    </dgm:pt>
    <dgm:pt modelId="{27841728-760A-43FE-B383-DA2A1C77F200}">
      <dgm:prSet custT="1"/>
      <dgm:spPr/>
      <dgm:t>
        <a:bodyPr/>
        <a:lstStyle/>
        <a:p>
          <a:r>
            <a:rPr lang="en-US" sz="1600"/>
            <a:t>Emotional Stroop task</a:t>
          </a:r>
        </a:p>
      </dgm:t>
    </dgm:pt>
    <dgm:pt modelId="{2AC2CAC6-3B58-4512-A5BB-99F4DFB26119}" type="parTrans" cxnId="{E04D466B-10B7-4E83-B938-64CAC980F285}">
      <dgm:prSet/>
      <dgm:spPr/>
      <dgm:t>
        <a:bodyPr/>
        <a:lstStyle/>
        <a:p>
          <a:endParaRPr lang="en-US" sz="2800"/>
        </a:p>
      </dgm:t>
    </dgm:pt>
    <dgm:pt modelId="{55F66F27-0AD1-4D55-B53D-FD66AB26ED25}" type="sibTrans" cxnId="{E04D466B-10B7-4E83-B938-64CAC980F285}">
      <dgm:prSet/>
      <dgm:spPr/>
      <dgm:t>
        <a:bodyPr/>
        <a:lstStyle/>
        <a:p>
          <a:endParaRPr lang="en-US" sz="2800"/>
        </a:p>
      </dgm:t>
    </dgm:pt>
    <dgm:pt modelId="{846BB4AB-48D0-5E4F-8F19-1B06160C4C92}">
      <dgm:prSet/>
      <dgm:spPr/>
      <dgm:t>
        <a:bodyPr/>
        <a:lstStyle/>
        <a:p>
          <a:r>
            <a:rPr lang="en-US"/>
            <a:t>Larger sample size</a:t>
          </a:r>
        </a:p>
      </dgm:t>
    </dgm:pt>
    <dgm:pt modelId="{2EE4603F-824A-3C49-BD8F-D60937023747}" type="parTrans" cxnId="{82667828-326D-E943-8A37-F9CE5C9275F3}">
      <dgm:prSet/>
      <dgm:spPr/>
      <dgm:t>
        <a:bodyPr/>
        <a:lstStyle/>
        <a:p>
          <a:endParaRPr lang="en-US"/>
        </a:p>
      </dgm:t>
    </dgm:pt>
    <dgm:pt modelId="{82F76E82-6079-EA4D-A51A-F428993DE5DF}" type="sibTrans" cxnId="{82667828-326D-E943-8A37-F9CE5C9275F3}">
      <dgm:prSet/>
      <dgm:spPr/>
      <dgm:t>
        <a:bodyPr/>
        <a:lstStyle/>
        <a:p>
          <a:endParaRPr lang="en-US"/>
        </a:p>
      </dgm:t>
    </dgm:pt>
    <dgm:pt modelId="{6D7B32D8-36BE-094E-93DD-55217FAAF041}" type="pres">
      <dgm:prSet presAssocID="{5433E2CE-9102-4A27-902A-9B8871904D91}" presName="hierChild1" presStyleCnt="0">
        <dgm:presLayoutVars>
          <dgm:chPref val="1"/>
          <dgm:dir/>
          <dgm:animOne val="branch"/>
          <dgm:animLvl val="lvl"/>
          <dgm:resizeHandles/>
        </dgm:presLayoutVars>
      </dgm:prSet>
      <dgm:spPr/>
    </dgm:pt>
    <dgm:pt modelId="{A1E95508-889B-EE41-BBE7-E6F05DE7A384}" type="pres">
      <dgm:prSet presAssocID="{99A79DFB-1D21-462E-88E0-550CE55CCF5E}" presName="hierRoot1" presStyleCnt="0"/>
      <dgm:spPr/>
    </dgm:pt>
    <dgm:pt modelId="{672234AE-64A4-7E4D-A7BD-947EA462A37F}" type="pres">
      <dgm:prSet presAssocID="{99A79DFB-1D21-462E-88E0-550CE55CCF5E}" presName="composite" presStyleCnt="0"/>
      <dgm:spPr/>
    </dgm:pt>
    <dgm:pt modelId="{91772B34-3455-4F47-B265-9BB5A48EBC7C}" type="pres">
      <dgm:prSet presAssocID="{99A79DFB-1D21-462E-88E0-550CE55CCF5E}" presName="background" presStyleLbl="node0" presStyleIdx="0" presStyleCnt="3"/>
      <dgm:spPr/>
    </dgm:pt>
    <dgm:pt modelId="{90838D0E-54A9-ED4A-8F16-86B566ED8D51}" type="pres">
      <dgm:prSet presAssocID="{99A79DFB-1D21-462E-88E0-550CE55CCF5E}" presName="text" presStyleLbl="fgAcc0" presStyleIdx="0" presStyleCnt="3">
        <dgm:presLayoutVars>
          <dgm:chPref val="3"/>
        </dgm:presLayoutVars>
      </dgm:prSet>
      <dgm:spPr/>
    </dgm:pt>
    <dgm:pt modelId="{A3EA24D4-E553-B445-B692-8AF9976D9575}" type="pres">
      <dgm:prSet presAssocID="{99A79DFB-1D21-462E-88E0-550CE55CCF5E}" presName="hierChild2" presStyleCnt="0"/>
      <dgm:spPr/>
    </dgm:pt>
    <dgm:pt modelId="{7CB885A1-382F-524F-9D42-32FAAA1B3B80}" type="pres">
      <dgm:prSet presAssocID="{2EE4603F-824A-3C49-BD8F-D60937023747}" presName="Name10" presStyleLbl="parChTrans1D2" presStyleIdx="0" presStyleCnt="3"/>
      <dgm:spPr/>
    </dgm:pt>
    <dgm:pt modelId="{5A38C2C5-5E0A-0A45-9719-9C162E32F5AC}" type="pres">
      <dgm:prSet presAssocID="{846BB4AB-48D0-5E4F-8F19-1B06160C4C92}" presName="hierRoot2" presStyleCnt="0"/>
      <dgm:spPr/>
    </dgm:pt>
    <dgm:pt modelId="{65E51CCA-9B47-A143-BEE9-D8280E2F865B}" type="pres">
      <dgm:prSet presAssocID="{846BB4AB-48D0-5E4F-8F19-1B06160C4C92}" presName="composite2" presStyleCnt="0"/>
      <dgm:spPr/>
    </dgm:pt>
    <dgm:pt modelId="{D1AEEB20-3706-A746-BEE0-93E081C5C70A}" type="pres">
      <dgm:prSet presAssocID="{846BB4AB-48D0-5E4F-8F19-1B06160C4C92}" presName="background2" presStyleLbl="node2" presStyleIdx="0" presStyleCnt="3"/>
      <dgm:spPr/>
    </dgm:pt>
    <dgm:pt modelId="{2578091A-84E7-0A4B-8561-B1042F4E27DA}" type="pres">
      <dgm:prSet presAssocID="{846BB4AB-48D0-5E4F-8F19-1B06160C4C92}" presName="text2" presStyleLbl="fgAcc2" presStyleIdx="0" presStyleCnt="3">
        <dgm:presLayoutVars>
          <dgm:chPref val="3"/>
        </dgm:presLayoutVars>
      </dgm:prSet>
      <dgm:spPr/>
    </dgm:pt>
    <dgm:pt modelId="{6BD9F6AE-A607-F04F-8FC4-8821669E05EB}" type="pres">
      <dgm:prSet presAssocID="{846BB4AB-48D0-5E4F-8F19-1B06160C4C92}" presName="hierChild3" presStyleCnt="0"/>
      <dgm:spPr/>
    </dgm:pt>
    <dgm:pt modelId="{5D1F524A-F3DC-6643-9708-DC9281E585A9}" type="pres">
      <dgm:prSet presAssocID="{42F39755-9E9E-496D-AA34-0A55B18717B2}" presName="hierRoot1" presStyleCnt="0"/>
      <dgm:spPr/>
    </dgm:pt>
    <dgm:pt modelId="{4FE2DF17-EBDC-A044-802C-6544C139B6B8}" type="pres">
      <dgm:prSet presAssocID="{42F39755-9E9E-496D-AA34-0A55B18717B2}" presName="composite" presStyleCnt="0"/>
      <dgm:spPr/>
    </dgm:pt>
    <dgm:pt modelId="{0AE2673F-486C-4443-8CC6-089A0D76A777}" type="pres">
      <dgm:prSet presAssocID="{42F39755-9E9E-496D-AA34-0A55B18717B2}" presName="background" presStyleLbl="node0" presStyleIdx="1" presStyleCnt="3"/>
      <dgm:spPr/>
    </dgm:pt>
    <dgm:pt modelId="{CC286DB2-B456-4742-982E-8D64A5EADA71}" type="pres">
      <dgm:prSet presAssocID="{42F39755-9E9E-496D-AA34-0A55B18717B2}" presName="text" presStyleLbl="fgAcc0" presStyleIdx="1" presStyleCnt="3">
        <dgm:presLayoutVars>
          <dgm:chPref val="3"/>
        </dgm:presLayoutVars>
      </dgm:prSet>
      <dgm:spPr/>
    </dgm:pt>
    <dgm:pt modelId="{43FBEC54-E2DB-0445-B166-54C6AB76EFD7}" type="pres">
      <dgm:prSet presAssocID="{42F39755-9E9E-496D-AA34-0A55B18717B2}" presName="hierChild2" presStyleCnt="0"/>
      <dgm:spPr/>
    </dgm:pt>
    <dgm:pt modelId="{B3EC012E-C947-6241-AA88-EC4B11F57E69}" type="pres">
      <dgm:prSet presAssocID="{451955D3-0F23-4EF9-BD12-28FA5F76548D}" presName="hierRoot1" presStyleCnt="0"/>
      <dgm:spPr/>
    </dgm:pt>
    <dgm:pt modelId="{3AB406A1-D5C0-2341-8111-2A488B467DC3}" type="pres">
      <dgm:prSet presAssocID="{451955D3-0F23-4EF9-BD12-28FA5F76548D}" presName="composite" presStyleCnt="0"/>
      <dgm:spPr/>
    </dgm:pt>
    <dgm:pt modelId="{DE5E2934-D1CB-8B41-968F-9D4AFF876C80}" type="pres">
      <dgm:prSet presAssocID="{451955D3-0F23-4EF9-BD12-28FA5F76548D}" presName="background" presStyleLbl="node0" presStyleIdx="2" presStyleCnt="3"/>
      <dgm:spPr/>
    </dgm:pt>
    <dgm:pt modelId="{73A9F40F-5D97-BA4B-AA9D-AD0FE2AFAFA7}" type="pres">
      <dgm:prSet presAssocID="{451955D3-0F23-4EF9-BD12-28FA5F76548D}" presName="text" presStyleLbl="fgAcc0" presStyleIdx="2" presStyleCnt="3">
        <dgm:presLayoutVars>
          <dgm:chPref val="3"/>
        </dgm:presLayoutVars>
      </dgm:prSet>
      <dgm:spPr/>
    </dgm:pt>
    <dgm:pt modelId="{76618682-52AE-4240-94FB-937D463F18A6}" type="pres">
      <dgm:prSet presAssocID="{451955D3-0F23-4EF9-BD12-28FA5F76548D}" presName="hierChild2" presStyleCnt="0"/>
      <dgm:spPr/>
    </dgm:pt>
    <dgm:pt modelId="{B388792F-6041-1D45-B912-9F2C02308DFA}" type="pres">
      <dgm:prSet presAssocID="{A66F426E-7578-4EF1-B4BF-BC0FF6DDB1A5}" presName="Name10" presStyleLbl="parChTrans1D2" presStyleIdx="1" presStyleCnt="3"/>
      <dgm:spPr/>
    </dgm:pt>
    <dgm:pt modelId="{AC9502C1-A61F-8C4E-AC6A-C4B4201A729F}" type="pres">
      <dgm:prSet presAssocID="{45F5759F-9BA2-40D3-BEF6-F619FAF8BD4B}" presName="hierRoot2" presStyleCnt="0"/>
      <dgm:spPr/>
    </dgm:pt>
    <dgm:pt modelId="{776AE59B-3258-8040-BC9A-2271C5645A8F}" type="pres">
      <dgm:prSet presAssocID="{45F5759F-9BA2-40D3-BEF6-F619FAF8BD4B}" presName="composite2" presStyleCnt="0"/>
      <dgm:spPr/>
    </dgm:pt>
    <dgm:pt modelId="{33F45B17-F0FC-4743-A135-504293CFAE33}" type="pres">
      <dgm:prSet presAssocID="{45F5759F-9BA2-40D3-BEF6-F619FAF8BD4B}" presName="background2" presStyleLbl="node2" presStyleIdx="1" presStyleCnt="3"/>
      <dgm:spPr/>
    </dgm:pt>
    <dgm:pt modelId="{822D1220-09D4-1B43-8BBF-84F215929EED}" type="pres">
      <dgm:prSet presAssocID="{45F5759F-9BA2-40D3-BEF6-F619FAF8BD4B}" presName="text2" presStyleLbl="fgAcc2" presStyleIdx="1" presStyleCnt="3">
        <dgm:presLayoutVars>
          <dgm:chPref val="3"/>
        </dgm:presLayoutVars>
      </dgm:prSet>
      <dgm:spPr/>
    </dgm:pt>
    <dgm:pt modelId="{08100C84-A2CD-BC41-A38D-3CDEAAA219D6}" type="pres">
      <dgm:prSet presAssocID="{45F5759F-9BA2-40D3-BEF6-F619FAF8BD4B}" presName="hierChild3" presStyleCnt="0"/>
      <dgm:spPr/>
    </dgm:pt>
    <dgm:pt modelId="{A8B4F144-B1AF-1145-BF51-5973AF26C6FB}" type="pres">
      <dgm:prSet presAssocID="{2AC2CAC6-3B58-4512-A5BB-99F4DFB26119}" presName="Name10" presStyleLbl="parChTrans1D2" presStyleIdx="2" presStyleCnt="3"/>
      <dgm:spPr/>
    </dgm:pt>
    <dgm:pt modelId="{2005BB89-0AE9-DE49-B2C9-173C2E5D811F}" type="pres">
      <dgm:prSet presAssocID="{27841728-760A-43FE-B383-DA2A1C77F200}" presName="hierRoot2" presStyleCnt="0"/>
      <dgm:spPr/>
    </dgm:pt>
    <dgm:pt modelId="{BCDA8D51-BE26-9C49-A0F3-1165F4BE4ECF}" type="pres">
      <dgm:prSet presAssocID="{27841728-760A-43FE-B383-DA2A1C77F200}" presName="composite2" presStyleCnt="0"/>
      <dgm:spPr/>
    </dgm:pt>
    <dgm:pt modelId="{986BDC37-1B81-A040-94F2-DFFE0A49C4D9}" type="pres">
      <dgm:prSet presAssocID="{27841728-760A-43FE-B383-DA2A1C77F200}" presName="background2" presStyleLbl="node2" presStyleIdx="2" presStyleCnt="3"/>
      <dgm:spPr/>
    </dgm:pt>
    <dgm:pt modelId="{6413CDB9-B31E-F744-82D6-53173B8ADC85}" type="pres">
      <dgm:prSet presAssocID="{27841728-760A-43FE-B383-DA2A1C77F200}" presName="text2" presStyleLbl="fgAcc2" presStyleIdx="2" presStyleCnt="3">
        <dgm:presLayoutVars>
          <dgm:chPref val="3"/>
        </dgm:presLayoutVars>
      </dgm:prSet>
      <dgm:spPr/>
    </dgm:pt>
    <dgm:pt modelId="{47C95251-FB69-7845-B2BE-B2227768BBC7}" type="pres">
      <dgm:prSet presAssocID="{27841728-760A-43FE-B383-DA2A1C77F200}" presName="hierChild3" presStyleCnt="0"/>
      <dgm:spPr/>
    </dgm:pt>
  </dgm:ptLst>
  <dgm:cxnLst>
    <dgm:cxn modelId="{1B5AF30E-2461-4259-A20A-4780F37D4958}" srcId="{5433E2CE-9102-4A27-902A-9B8871904D91}" destId="{451955D3-0F23-4EF9-BD12-28FA5F76548D}" srcOrd="2" destOrd="0" parTransId="{4C595C78-EB61-40D7-9255-BFE9B944A0B9}" sibTransId="{48194801-97B2-4F0A-A6DA-684B7A239043}"/>
    <dgm:cxn modelId="{56F4761B-6D26-2B40-8DF4-2E9367397BBA}" type="presOf" srcId="{42F39755-9E9E-496D-AA34-0A55B18717B2}" destId="{CC286DB2-B456-4742-982E-8D64A5EADA71}" srcOrd="0" destOrd="0" presId="urn:microsoft.com/office/officeart/2005/8/layout/hierarchy1"/>
    <dgm:cxn modelId="{82667828-326D-E943-8A37-F9CE5C9275F3}" srcId="{99A79DFB-1D21-462E-88E0-550CE55CCF5E}" destId="{846BB4AB-48D0-5E4F-8F19-1B06160C4C92}" srcOrd="0" destOrd="0" parTransId="{2EE4603F-824A-3C49-BD8F-D60937023747}" sibTransId="{82F76E82-6079-EA4D-A51A-F428993DE5DF}"/>
    <dgm:cxn modelId="{1C39B03F-F483-40D9-9797-796644EEDD2E}" srcId="{451955D3-0F23-4EF9-BD12-28FA5F76548D}" destId="{45F5759F-9BA2-40D3-BEF6-F619FAF8BD4B}" srcOrd="0" destOrd="0" parTransId="{A66F426E-7578-4EF1-B4BF-BC0FF6DDB1A5}" sibTransId="{8CBE697A-A960-449B-9BF6-951D1F386988}"/>
    <dgm:cxn modelId="{30318341-F71C-4054-8A5F-5984B93AC887}" srcId="{5433E2CE-9102-4A27-902A-9B8871904D91}" destId="{42F39755-9E9E-496D-AA34-0A55B18717B2}" srcOrd="1" destOrd="0" parTransId="{7165E55E-C910-4523-BBAC-95180D43E703}" sibTransId="{ABE9953F-AF77-4F83-A836-A127B06DB3B6}"/>
    <dgm:cxn modelId="{E04D466B-10B7-4E83-B938-64CAC980F285}" srcId="{451955D3-0F23-4EF9-BD12-28FA5F76548D}" destId="{27841728-760A-43FE-B383-DA2A1C77F200}" srcOrd="1" destOrd="0" parTransId="{2AC2CAC6-3B58-4512-A5BB-99F4DFB26119}" sibTransId="{55F66F27-0AD1-4D55-B53D-FD66AB26ED25}"/>
    <dgm:cxn modelId="{DEF20B4F-C803-A841-BE54-0033B129D006}" type="presOf" srcId="{2EE4603F-824A-3C49-BD8F-D60937023747}" destId="{7CB885A1-382F-524F-9D42-32FAAA1B3B80}" srcOrd="0" destOrd="0" presId="urn:microsoft.com/office/officeart/2005/8/layout/hierarchy1"/>
    <dgm:cxn modelId="{AA0E1270-598D-7B42-8FA0-0B5D8E9B7F52}" type="presOf" srcId="{45F5759F-9BA2-40D3-BEF6-F619FAF8BD4B}" destId="{822D1220-09D4-1B43-8BBF-84F215929EED}" srcOrd="0" destOrd="0" presId="urn:microsoft.com/office/officeart/2005/8/layout/hierarchy1"/>
    <dgm:cxn modelId="{1448DE88-E762-DA43-BEEE-D295BC526987}" type="presOf" srcId="{A66F426E-7578-4EF1-B4BF-BC0FF6DDB1A5}" destId="{B388792F-6041-1D45-B912-9F2C02308DFA}" srcOrd="0" destOrd="0" presId="urn:microsoft.com/office/officeart/2005/8/layout/hierarchy1"/>
    <dgm:cxn modelId="{894FC1B5-B2AC-1A45-88C0-B614A9B70B89}" type="presOf" srcId="{846BB4AB-48D0-5E4F-8F19-1B06160C4C92}" destId="{2578091A-84E7-0A4B-8561-B1042F4E27DA}" srcOrd="0" destOrd="0" presId="urn:microsoft.com/office/officeart/2005/8/layout/hierarchy1"/>
    <dgm:cxn modelId="{709132B7-BFF0-3B4D-B595-5C3FD4CAEAE3}" type="presOf" srcId="{27841728-760A-43FE-B383-DA2A1C77F200}" destId="{6413CDB9-B31E-F744-82D6-53173B8ADC85}" srcOrd="0" destOrd="0" presId="urn:microsoft.com/office/officeart/2005/8/layout/hierarchy1"/>
    <dgm:cxn modelId="{C36DC9CD-EF16-457C-B0EA-87224E97233B}" srcId="{5433E2CE-9102-4A27-902A-9B8871904D91}" destId="{99A79DFB-1D21-462E-88E0-550CE55CCF5E}" srcOrd="0" destOrd="0" parTransId="{74F003D0-5DEE-4366-9D7E-973CDCD00DC0}" sibTransId="{FE81E883-3393-4106-9606-E5D90DE49D82}"/>
    <dgm:cxn modelId="{211329CF-D41E-F247-9F2F-FBE15B50378F}" type="presOf" srcId="{2AC2CAC6-3B58-4512-A5BB-99F4DFB26119}" destId="{A8B4F144-B1AF-1145-BF51-5973AF26C6FB}" srcOrd="0" destOrd="0" presId="urn:microsoft.com/office/officeart/2005/8/layout/hierarchy1"/>
    <dgm:cxn modelId="{847D69E0-DBC3-094A-B23F-4567CEE8D668}" type="presOf" srcId="{451955D3-0F23-4EF9-BD12-28FA5F76548D}" destId="{73A9F40F-5D97-BA4B-AA9D-AD0FE2AFAFA7}" srcOrd="0" destOrd="0" presId="urn:microsoft.com/office/officeart/2005/8/layout/hierarchy1"/>
    <dgm:cxn modelId="{42BAD2FA-B2F4-DC48-8DAA-E89288E598C3}" type="presOf" srcId="{5433E2CE-9102-4A27-902A-9B8871904D91}" destId="{6D7B32D8-36BE-094E-93DD-55217FAAF041}" srcOrd="0" destOrd="0" presId="urn:microsoft.com/office/officeart/2005/8/layout/hierarchy1"/>
    <dgm:cxn modelId="{AC4CA4FE-AB7C-F048-90FA-CA4D0E7AF3F3}" type="presOf" srcId="{99A79DFB-1D21-462E-88E0-550CE55CCF5E}" destId="{90838D0E-54A9-ED4A-8F16-86B566ED8D51}" srcOrd="0" destOrd="0" presId="urn:microsoft.com/office/officeart/2005/8/layout/hierarchy1"/>
    <dgm:cxn modelId="{9EFC8DAE-C13C-E044-AC8D-542AAF77C064}" type="presParOf" srcId="{6D7B32D8-36BE-094E-93DD-55217FAAF041}" destId="{A1E95508-889B-EE41-BBE7-E6F05DE7A384}" srcOrd="0" destOrd="0" presId="urn:microsoft.com/office/officeart/2005/8/layout/hierarchy1"/>
    <dgm:cxn modelId="{5A4066CE-6B2B-A244-84C5-6D5D80A37F39}" type="presParOf" srcId="{A1E95508-889B-EE41-BBE7-E6F05DE7A384}" destId="{672234AE-64A4-7E4D-A7BD-947EA462A37F}" srcOrd="0" destOrd="0" presId="urn:microsoft.com/office/officeart/2005/8/layout/hierarchy1"/>
    <dgm:cxn modelId="{0652B433-BA09-E248-9AD6-BDA8B15A5557}" type="presParOf" srcId="{672234AE-64A4-7E4D-A7BD-947EA462A37F}" destId="{91772B34-3455-4F47-B265-9BB5A48EBC7C}" srcOrd="0" destOrd="0" presId="urn:microsoft.com/office/officeart/2005/8/layout/hierarchy1"/>
    <dgm:cxn modelId="{FF5C9734-969E-474E-BC1F-770B09B56689}" type="presParOf" srcId="{672234AE-64A4-7E4D-A7BD-947EA462A37F}" destId="{90838D0E-54A9-ED4A-8F16-86B566ED8D51}" srcOrd="1" destOrd="0" presId="urn:microsoft.com/office/officeart/2005/8/layout/hierarchy1"/>
    <dgm:cxn modelId="{316BCEED-8F65-2F4E-A63B-7088FB8069BB}" type="presParOf" srcId="{A1E95508-889B-EE41-BBE7-E6F05DE7A384}" destId="{A3EA24D4-E553-B445-B692-8AF9976D9575}" srcOrd="1" destOrd="0" presId="urn:microsoft.com/office/officeart/2005/8/layout/hierarchy1"/>
    <dgm:cxn modelId="{9E35BB3C-0397-EF44-A5AD-DDF015AFB1C5}" type="presParOf" srcId="{A3EA24D4-E553-B445-B692-8AF9976D9575}" destId="{7CB885A1-382F-524F-9D42-32FAAA1B3B80}" srcOrd="0" destOrd="0" presId="urn:microsoft.com/office/officeart/2005/8/layout/hierarchy1"/>
    <dgm:cxn modelId="{2508FCBE-A320-C145-B448-E25261C8C088}" type="presParOf" srcId="{A3EA24D4-E553-B445-B692-8AF9976D9575}" destId="{5A38C2C5-5E0A-0A45-9719-9C162E32F5AC}" srcOrd="1" destOrd="0" presId="urn:microsoft.com/office/officeart/2005/8/layout/hierarchy1"/>
    <dgm:cxn modelId="{F7286B81-86D4-564F-A1DA-0765334154D1}" type="presParOf" srcId="{5A38C2C5-5E0A-0A45-9719-9C162E32F5AC}" destId="{65E51CCA-9B47-A143-BEE9-D8280E2F865B}" srcOrd="0" destOrd="0" presId="urn:microsoft.com/office/officeart/2005/8/layout/hierarchy1"/>
    <dgm:cxn modelId="{64F0ED4D-B256-CA4F-9E6B-983DB0B572C6}" type="presParOf" srcId="{65E51CCA-9B47-A143-BEE9-D8280E2F865B}" destId="{D1AEEB20-3706-A746-BEE0-93E081C5C70A}" srcOrd="0" destOrd="0" presId="urn:microsoft.com/office/officeart/2005/8/layout/hierarchy1"/>
    <dgm:cxn modelId="{EFF0E67F-3255-8543-90F1-C3272E473C98}" type="presParOf" srcId="{65E51CCA-9B47-A143-BEE9-D8280E2F865B}" destId="{2578091A-84E7-0A4B-8561-B1042F4E27DA}" srcOrd="1" destOrd="0" presId="urn:microsoft.com/office/officeart/2005/8/layout/hierarchy1"/>
    <dgm:cxn modelId="{A20B2560-3EE4-1B46-899F-7B469F44FA8C}" type="presParOf" srcId="{5A38C2C5-5E0A-0A45-9719-9C162E32F5AC}" destId="{6BD9F6AE-A607-F04F-8FC4-8821669E05EB}" srcOrd="1" destOrd="0" presId="urn:microsoft.com/office/officeart/2005/8/layout/hierarchy1"/>
    <dgm:cxn modelId="{C13D3EA6-D122-DD4A-B684-5BCDD110CCC9}" type="presParOf" srcId="{6D7B32D8-36BE-094E-93DD-55217FAAF041}" destId="{5D1F524A-F3DC-6643-9708-DC9281E585A9}" srcOrd="1" destOrd="0" presId="urn:microsoft.com/office/officeart/2005/8/layout/hierarchy1"/>
    <dgm:cxn modelId="{39E19FB0-1974-C94A-A3D2-3020D95D3214}" type="presParOf" srcId="{5D1F524A-F3DC-6643-9708-DC9281E585A9}" destId="{4FE2DF17-EBDC-A044-802C-6544C139B6B8}" srcOrd="0" destOrd="0" presId="urn:microsoft.com/office/officeart/2005/8/layout/hierarchy1"/>
    <dgm:cxn modelId="{023605FE-8B49-404B-AEAE-633FC747FD29}" type="presParOf" srcId="{4FE2DF17-EBDC-A044-802C-6544C139B6B8}" destId="{0AE2673F-486C-4443-8CC6-089A0D76A777}" srcOrd="0" destOrd="0" presId="urn:microsoft.com/office/officeart/2005/8/layout/hierarchy1"/>
    <dgm:cxn modelId="{FDD8946C-A336-C34F-AD45-759E16D36078}" type="presParOf" srcId="{4FE2DF17-EBDC-A044-802C-6544C139B6B8}" destId="{CC286DB2-B456-4742-982E-8D64A5EADA71}" srcOrd="1" destOrd="0" presId="urn:microsoft.com/office/officeart/2005/8/layout/hierarchy1"/>
    <dgm:cxn modelId="{49A64DEB-5BB7-4E41-8685-C67F4FBB780E}" type="presParOf" srcId="{5D1F524A-F3DC-6643-9708-DC9281E585A9}" destId="{43FBEC54-E2DB-0445-B166-54C6AB76EFD7}" srcOrd="1" destOrd="0" presId="urn:microsoft.com/office/officeart/2005/8/layout/hierarchy1"/>
    <dgm:cxn modelId="{0E49EA55-351C-2D42-B4BF-5A613D1BD88B}" type="presParOf" srcId="{6D7B32D8-36BE-094E-93DD-55217FAAF041}" destId="{B3EC012E-C947-6241-AA88-EC4B11F57E69}" srcOrd="2" destOrd="0" presId="urn:microsoft.com/office/officeart/2005/8/layout/hierarchy1"/>
    <dgm:cxn modelId="{3C3B23FC-77FE-604C-A602-2B4B83459D28}" type="presParOf" srcId="{B3EC012E-C947-6241-AA88-EC4B11F57E69}" destId="{3AB406A1-D5C0-2341-8111-2A488B467DC3}" srcOrd="0" destOrd="0" presId="urn:microsoft.com/office/officeart/2005/8/layout/hierarchy1"/>
    <dgm:cxn modelId="{9FD636B0-E8C9-1945-ABE2-6B45825AF3BD}" type="presParOf" srcId="{3AB406A1-D5C0-2341-8111-2A488B467DC3}" destId="{DE5E2934-D1CB-8B41-968F-9D4AFF876C80}" srcOrd="0" destOrd="0" presId="urn:microsoft.com/office/officeart/2005/8/layout/hierarchy1"/>
    <dgm:cxn modelId="{3EFDE837-3E34-3E43-9912-1D78658BDB61}" type="presParOf" srcId="{3AB406A1-D5C0-2341-8111-2A488B467DC3}" destId="{73A9F40F-5D97-BA4B-AA9D-AD0FE2AFAFA7}" srcOrd="1" destOrd="0" presId="urn:microsoft.com/office/officeart/2005/8/layout/hierarchy1"/>
    <dgm:cxn modelId="{89FECF1A-40C6-BE42-8152-4F747BF45C1D}" type="presParOf" srcId="{B3EC012E-C947-6241-AA88-EC4B11F57E69}" destId="{76618682-52AE-4240-94FB-937D463F18A6}" srcOrd="1" destOrd="0" presId="urn:microsoft.com/office/officeart/2005/8/layout/hierarchy1"/>
    <dgm:cxn modelId="{178E3B98-27C1-B94A-9AB7-E14C11F9E243}" type="presParOf" srcId="{76618682-52AE-4240-94FB-937D463F18A6}" destId="{B388792F-6041-1D45-B912-9F2C02308DFA}" srcOrd="0" destOrd="0" presId="urn:microsoft.com/office/officeart/2005/8/layout/hierarchy1"/>
    <dgm:cxn modelId="{823AEFA8-AE1E-A540-A91D-C8357C338995}" type="presParOf" srcId="{76618682-52AE-4240-94FB-937D463F18A6}" destId="{AC9502C1-A61F-8C4E-AC6A-C4B4201A729F}" srcOrd="1" destOrd="0" presId="urn:microsoft.com/office/officeart/2005/8/layout/hierarchy1"/>
    <dgm:cxn modelId="{454F9E70-8EAA-3C46-A838-A1D3CBCB5A64}" type="presParOf" srcId="{AC9502C1-A61F-8C4E-AC6A-C4B4201A729F}" destId="{776AE59B-3258-8040-BC9A-2271C5645A8F}" srcOrd="0" destOrd="0" presId="urn:microsoft.com/office/officeart/2005/8/layout/hierarchy1"/>
    <dgm:cxn modelId="{C6736B84-98FA-4349-A427-FEE91288BA1A}" type="presParOf" srcId="{776AE59B-3258-8040-BC9A-2271C5645A8F}" destId="{33F45B17-F0FC-4743-A135-504293CFAE33}" srcOrd="0" destOrd="0" presId="urn:microsoft.com/office/officeart/2005/8/layout/hierarchy1"/>
    <dgm:cxn modelId="{0741DDBF-8A13-F047-A659-E3728ED327C1}" type="presParOf" srcId="{776AE59B-3258-8040-BC9A-2271C5645A8F}" destId="{822D1220-09D4-1B43-8BBF-84F215929EED}" srcOrd="1" destOrd="0" presId="urn:microsoft.com/office/officeart/2005/8/layout/hierarchy1"/>
    <dgm:cxn modelId="{BFFD37BA-A8AC-AF40-8568-7C4A7CB1C355}" type="presParOf" srcId="{AC9502C1-A61F-8C4E-AC6A-C4B4201A729F}" destId="{08100C84-A2CD-BC41-A38D-3CDEAAA219D6}" srcOrd="1" destOrd="0" presId="urn:microsoft.com/office/officeart/2005/8/layout/hierarchy1"/>
    <dgm:cxn modelId="{29439622-8636-9E4E-A873-CFA5EC462731}" type="presParOf" srcId="{76618682-52AE-4240-94FB-937D463F18A6}" destId="{A8B4F144-B1AF-1145-BF51-5973AF26C6FB}" srcOrd="2" destOrd="0" presId="urn:microsoft.com/office/officeart/2005/8/layout/hierarchy1"/>
    <dgm:cxn modelId="{EE8626B3-53D8-B24E-A3A7-5B5BE77DC824}" type="presParOf" srcId="{76618682-52AE-4240-94FB-937D463F18A6}" destId="{2005BB89-0AE9-DE49-B2C9-173C2E5D811F}" srcOrd="3" destOrd="0" presId="urn:microsoft.com/office/officeart/2005/8/layout/hierarchy1"/>
    <dgm:cxn modelId="{DC34153A-38B6-8949-8B8C-F0AC07B60EFF}" type="presParOf" srcId="{2005BB89-0AE9-DE49-B2C9-173C2E5D811F}" destId="{BCDA8D51-BE26-9C49-A0F3-1165F4BE4ECF}" srcOrd="0" destOrd="0" presId="urn:microsoft.com/office/officeart/2005/8/layout/hierarchy1"/>
    <dgm:cxn modelId="{3CE2087E-BCAA-B142-A7C9-620C78E09A8C}" type="presParOf" srcId="{BCDA8D51-BE26-9C49-A0F3-1165F4BE4ECF}" destId="{986BDC37-1B81-A040-94F2-DFFE0A49C4D9}" srcOrd="0" destOrd="0" presId="urn:microsoft.com/office/officeart/2005/8/layout/hierarchy1"/>
    <dgm:cxn modelId="{F2EDF0A8-5F0A-D94B-97E8-A7E6C2C0701C}" type="presParOf" srcId="{BCDA8D51-BE26-9C49-A0F3-1165F4BE4ECF}" destId="{6413CDB9-B31E-F744-82D6-53173B8ADC85}" srcOrd="1" destOrd="0" presId="urn:microsoft.com/office/officeart/2005/8/layout/hierarchy1"/>
    <dgm:cxn modelId="{E8C55DFC-D474-AA46-9438-93AEB55613E5}" type="presParOf" srcId="{2005BB89-0AE9-DE49-B2C9-173C2E5D811F}" destId="{47C95251-FB69-7845-B2BE-B2227768BBC7}" srcOrd="1" destOrd="0" presId="urn:microsoft.com/office/officeart/2005/8/layout/hierarchy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1F37B27-75D8-40E3-89BC-88F80FECF51D}"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59B8209-40C8-4D75-8DC1-F81912F78A4E}">
      <dgm:prSet/>
      <dgm:spPr/>
      <dgm:t>
        <a:bodyPr/>
        <a:lstStyle/>
        <a:p>
          <a:pPr>
            <a:lnSpc>
              <a:spcPct val="100000"/>
            </a:lnSpc>
          </a:pPr>
          <a:r>
            <a:rPr lang="en-US"/>
            <a:t>Mentor Dr. </a:t>
          </a:r>
          <a:r>
            <a:rPr lang="en-US" err="1"/>
            <a:t>Bish</a:t>
          </a:r>
          <a:endParaRPr lang="en-US"/>
        </a:p>
      </dgm:t>
    </dgm:pt>
    <dgm:pt modelId="{08A3939F-F81B-4F4D-9EFB-B619E59DC0AD}" type="parTrans" cxnId="{D26C6821-FE59-46D9-9194-B26BB09D2417}">
      <dgm:prSet/>
      <dgm:spPr/>
      <dgm:t>
        <a:bodyPr/>
        <a:lstStyle/>
        <a:p>
          <a:endParaRPr lang="en-US"/>
        </a:p>
      </dgm:t>
    </dgm:pt>
    <dgm:pt modelId="{FE60C73E-88F4-4244-9B53-C84983023521}" type="sibTrans" cxnId="{D26C6821-FE59-46D9-9194-B26BB09D2417}">
      <dgm:prSet/>
      <dgm:spPr/>
      <dgm:t>
        <a:bodyPr/>
        <a:lstStyle/>
        <a:p>
          <a:endParaRPr lang="en-US"/>
        </a:p>
      </dgm:t>
    </dgm:pt>
    <dgm:pt modelId="{BBBC180F-1657-476E-8AA9-03AC838DBB19}">
      <dgm:prSet/>
      <dgm:spPr/>
      <dgm:t>
        <a:bodyPr/>
        <a:lstStyle/>
        <a:p>
          <a:pPr>
            <a:lnSpc>
              <a:spcPct val="100000"/>
            </a:lnSpc>
          </a:pPr>
          <a:r>
            <a:rPr lang="en-US"/>
            <a:t>Ursinus College Psychology and Neuroscience departments</a:t>
          </a:r>
        </a:p>
      </dgm:t>
    </dgm:pt>
    <dgm:pt modelId="{965A2FAD-BAFE-4386-BCB9-C72FB6A6F78C}" type="parTrans" cxnId="{866183D3-544B-49F4-9CEA-1B04F8F20E29}">
      <dgm:prSet/>
      <dgm:spPr/>
      <dgm:t>
        <a:bodyPr/>
        <a:lstStyle/>
        <a:p>
          <a:endParaRPr lang="en-US"/>
        </a:p>
      </dgm:t>
    </dgm:pt>
    <dgm:pt modelId="{88017624-5D22-42B0-9D5E-498FD8CB7921}" type="sibTrans" cxnId="{866183D3-544B-49F4-9CEA-1B04F8F20E29}">
      <dgm:prSet/>
      <dgm:spPr/>
      <dgm:t>
        <a:bodyPr/>
        <a:lstStyle/>
        <a:p>
          <a:endParaRPr lang="en-US"/>
        </a:p>
      </dgm:t>
    </dgm:pt>
    <dgm:pt modelId="{CB0B2AD5-D8EF-4CA6-9980-33CE6073AC56}">
      <dgm:prSet/>
      <dgm:spPr/>
      <dgm:t>
        <a:bodyPr/>
        <a:lstStyle/>
        <a:p>
          <a:pPr>
            <a:lnSpc>
              <a:spcPct val="100000"/>
            </a:lnSpc>
          </a:pPr>
          <a:r>
            <a:rPr lang="en-US"/>
            <a:t>Students in Dr. Bish’s Lab</a:t>
          </a:r>
        </a:p>
      </dgm:t>
    </dgm:pt>
    <dgm:pt modelId="{F926DA04-C137-41DB-AE2D-C603A87AEA52}" type="parTrans" cxnId="{BFD5EC12-5B3B-46B2-80B7-95BF9DA9F106}">
      <dgm:prSet/>
      <dgm:spPr/>
      <dgm:t>
        <a:bodyPr/>
        <a:lstStyle/>
        <a:p>
          <a:endParaRPr lang="en-US"/>
        </a:p>
      </dgm:t>
    </dgm:pt>
    <dgm:pt modelId="{5D4A93C9-4700-43EC-9690-CA4002D69199}" type="sibTrans" cxnId="{BFD5EC12-5B3B-46B2-80B7-95BF9DA9F106}">
      <dgm:prSet/>
      <dgm:spPr/>
      <dgm:t>
        <a:bodyPr/>
        <a:lstStyle/>
        <a:p>
          <a:endParaRPr lang="en-US"/>
        </a:p>
      </dgm:t>
    </dgm:pt>
    <dgm:pt modelId="{DF2D23ED-B07E-477D-BECC-62634AC32E79}" type="pres">
      <dgm:prSet presAssocID="{B1F37B27-75D8-40E3-89BC-88F80FECF51D}" presName="root" presStyleCnt="0">
        <dgm:presLayoutVars>
          <dgm:dir/>
          <dgm:resizeHandles val="exact"/>
        </dgm:presLayoutVars>
      </dgm:prSet>
      <dgm:spPr/>
    </dgm:pt>
    <dgm:pt modelId="{E0569D8C-0AD8-441A-B713-F2337346741B}" type="pres">
      <dgm:prSet presAssocID="{959B8209-40C8-4D75-8DC1-F81912F78A4E}" presName="compNode" presStyleCnt="0"/>
      <dgm:spPr/>
    </dgm:pt>
    <dgm:pt modelId="{EBDE2EC3-67E4-40B2-83C2-860F1FEFF387}" type="pres">
      <dgm:prSet presAssocID="{959B8209-40C8-4D75-8DC1-F81912F78A4E}" presName="bgRect" presStyleLbl="bgShp" presStyleIdx="0" presStyleCnt="3"/>
      <dgm:spPr/>
    </dgm:pt>
    <dgm:pt modelId="{570D6E0F-CC84-4091-BCB7-AF4767EF762A}" type="pres">
      <dgm:prSet presAssocID="{959B8209-40C8-4D75-8DC1-F81912F78A4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Lecturer"/>
        </a:ext>
      </dgm:extLst>
    </dgm:pt>
    <dgm:pt modelId="{978A0FD6-1765-43B7-B2F8-C5FC4363A01B}" type="pres">
      <dgm:prSet presAssocID="{959B8209-40C8-4D75-8DC1-F81912F78A4E}" presName="spaceRect" presStyleCnt="0"/>
      <dgm:spPr/>
    </dgm:pt>
    <dgm:pt modelId="{5AAED011-53BB-4F3E-B1EB-834226EBEE92}" type="pres">
      <dgm:prSet presAssocID="{959B8209-40C8-4D75-8DC1-F81912F78A4E}" presName="parTx" presStyleLbl="revTx" presStyleIdx="0" presStyleCnt="3">
        <dgm:presLayoutVars>
          <dgm:chMax val="0"/>
          <dgm:chPref val="0"/>
        </dgm:presLayoutVars>
      </dgm:prSet>
      <dgm:spPr/>
    </dgm:pt>
    <dgm:pt modelId="{196B7A1B-C569-4FCB-A619-FA910BD46A0B}" type="pres">
      <dgm:prSet presAssocID="{FE60C73E-88F4-4244-9B53-C84983023521}" presName="sibTrans" presStyleCnt="0"/>
      <dgm:spPr/>
    </dgm:pt>
    <dgm:pt modelId="{E3A89ABD-5E01-4267-AE6E-717309D5766E}" type="pres">
      <dgm:prSet presAssocID="{BBBC180F-1657-476E-8AA9-03AC838DBB19}" presName="compNode" presStyleCnt="0"/>
      <dgm:spPr/>
    </dgm:pt>
    <dgm:pt modelId="{56B04D9F-B12F-4D11-85F7-879BBC20624F}" type="pres">
      <dgm:prSet presAssocID="{BBBC180F-1657-476E-8AA9-03AC838DBB19}" presName="bgRect" presStyleLbl="bgShp" presStyleIdx="1" presStyleCnt="3"/>
      <dgm:spPr/>
    </dgm:pt>
    <dgm:pt modelId="{4AE56E0A-9A49-463B-AE20-A26C0BFF9FD3}" type="pres">
      <dgm:prSet presAssocID="{BBBC180F-1657-476E-8AA9-03AC838DBB1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rain in head"/>
        </a:ext>
      </dgm:extLst>
    </dgm:pt>
    <dgm:pt modelId="{2CF1ED8B-CEE6-4F40-9E42-687BE3B1E905}" type="pres">
      <dgm:prSet presAssocID="{BBBC180F-1657-476E-8AA9-03AC838DBB19}" presName="spaceRect" presStyleCnt="0"/>
      <dgm:spPr/>
    </dgm:pt>
    <dgm:pt modelId="{F1579E5A-7E5E-4B83-BFCB-C7B6231C5918}" type="pres">
      <dgm:prSet presAssocID="{BBBC180F-1657-476E-8AA9-03AC838DBB19}" presName="parTx" presStyleLbl="revTx" presStyleIdx="1" presStyleCnt="3">
        <dgm:presLayoutVars>
          <dgm:chMax val="0"/>
          <dgm:chPref val="0"/>
        </dgm:presLayoutVars>
      </dgm:prSet>
      <dgm:spPr/>
    </dgm:pt>
    <dgm:pt modelId="{7AAD89AC-1CDC-4CD1-AE62-BB5E61728C2F}" type="pres">
      <dgm:prSet presAssocID="{88017624-5D22-42B0-9D5E-498FD8CB7921}" presName="sibTrans" presStyleCnt="0"/>
      <dgm:spPr/>
    </dgm:pt>
    <dgm:pt modelId="{B543C3CD-D78B-4E81-BCF6-62135B7EB546}" type="pres">
      <dgm:prSet presAssocID="{CB0B2AD5-D8EF-4CA6-9980-33CE6073AC56}" presName="compNode" presStyleCnt="0"/>
      <dgm:spPr/>
    </dgm:pt>
    <dgm:pt modelId="{94151C03-98DE-4CAA-BC57-AD1B19A9E7DD}" type="pres">
      <dgm:prSet presAssocID="{CB0B2AD5-D8EF-4CA6-9980-33CE6073AC56}" presName="bgRect" presStyleLbl="bgShp" presStyleIdx="2" presStyleCnt="3"/>
      <dgm:spPr/>
    </dgm:pt>
    <dgm:pt modelId="{99FFE1A1-A81D-4CD6-84FA-F6D5BFBDAC58}" type="pres">
      <dgm:prSet presAssocID="{CB0B2AD5-D8EF-4CA6-9980-33CE6073AC5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Flask"/>
        </a:ext>
      </dgm:extLst>
    </dgm:pt>
    <dgm:pt modelId="{F408FAE5-A4D7-4B19-A0AC-8E61CD274E73}" type="pres">
      <dgm:prSet presAssocID="{CB0B2AD5-D8EF-4CA6-9980-33CE6073AC56}" presName="spaceRect" presStyleCnt="0"/>
      <dgm:spPr/>
    </dgm:pt>
    <dgm:pt modelId="{DBBD6B5F-5B5A-4569-9F1F-6B04DCFD1B74}" type="pres">
      <dgm:prSet presAssocID="{CB0B2AD5-D8EF-4CA6-9980-33CE6073AC56}" presName="parTx" presStyleLbl="revTx" presStyleIdx="2" presStyleCnt="3">
        <dgm:presLayoutVars>
          <dgm:chMax val="0"/>
          <dgm:chPref val="0"/>
        </dgm:presLayoutVars>
      </dgm:prSet>
      <dgm:spPr/>
    </dgm:pt>
  </dgm:ptLst>
  <dgm:cxnLst>
    <dgm:cxn modelId="{BFD5EC12-5B3B-46B2-80B7-95BF9DA9F106}" srcId="{B1F37B27-75D8-40E3-89BC-88F80FECF51D}" destId="{CB0B2AD5-D8EF-4CA6-9980-33CE6073AC56}" srcOrd="2" destOrd="0" parTransId="{F926DA04-C137-41DB-AE2D-C603A87AEA52}" sibTransId="{5D4A93C9-4700-43EC-9690-CA4002D69199}"/>
    <dgm:cxn modelId="{D26C6821-FE59-46D9-9194-B26BB09D2417}" srcId="{B1F37B27-75D8-40E3-89BC-88F80FECF51D}" destId="{959B8209-40C8-4D75-8DC1-F81912F78A4E}" srcOrd="0" destOrd="0" parTransId="{08A3939F-F81B-4F4D-9EFB-B619E59DC0AD}" sibTransId="{FE60C73E-88F4-4244-9B53-C84983023521}"/>
    <dgm:cxn modelId="{560C0857-7302-4682-B5E4-F55D918F04C2}" type="presOf" srcId="{CB0B2AD5-D8EF-4CA6-9980-33CE6073AC56}" destId="{DBBD6B5F-5B5A-4569-9F1F-6B04DCFD1B74}" srcOrd="0" destOrd="0" presId="urn:microsoft.com/office/officeart/2018/2/layout/IconVerticalSolidList"/>
    <dgm:cxn modelId="{712D0C92-E341-4C7C-8B76-FAD4F6F9CA49}" type="presOf" srcId="{959B8209-40C8-4D75-8DC1-F81912F78A4E}" destId="{5AAED011-53BB-4F3E-B1EB-834226EBEE92}" srcOrd="0" destOrd="0" presId="urn:microsoft.com/office/officeart/2018/2/layout/IconVerticalSolidList"/>
    <dgm:cxn modelId="{6D8A50BB-D314-45A7-90C2-3A9AB7F6C8CA}" type="presOf" srcId="{BBBC180F-1657-476E-8AA9-03AC838DBB19}" destId="{F1579E5A-7E5E-4B83-BFCB-C7B6231C5918}" srcOrd="0" destOrd="0" presId="urn:microsoft.com/office/officeart/2018/2/layout/IconVerticalSolidList"/>
    <dgm:cxn modelId="{99C98DBF-AEAE-4B55-A8E3-E5494F928232}" type="presOf" srcId="{B1F37B27-75D8-40E3-89BC-88F80FECF51D}" destId="{DF2D23ED-B07E-477D-BECC-62634AC32E79}" srcOrd="0" destOrd="0" presId="urn:microsoft.com/office/officeart/2018/2/layout/IconVerticalSolidList"/>
    <dgm:cxn modelId="{866183D3-544B-49F4-9CEA-1B04F8F20E29}" srcId="{B1F37B27-75D8-40E3-89BC-88F80FECF51D}" destId="{BBBC180F-1657-476E-8AA9-03AC838DBB19}" srcOrd="1" destOrd="0" parTransId="{965A2FAD-BAFE-4386-BCB9-C72FB6A6F78C}" sibTransId="{88017624-5D22-42B0-9D5E-498FD8CB7921}"/>
    <dgm:cxn modelId="{ED68B17C-A1B9-49CC-A5AB-DB6C3190E3B2}" type="presParOf" srcId="{DF2D23ED-B07E-477D-BECC-62634AC32E79}" destId="{E0569D8C-0AD8-441A-B713-F2337346741B}" srcOrd="0" destOrd="0" presId="urn:microsoft.com/office/officeart/2018/2/layout/IconVerticalSolidList"/>
    <dgm:cxn modelId="{96BA1191-94E8-435A-B251-5CE4D0C491D2}" type="presParOf" srcId="{E0569D8C-0AD8-441A-B713-F2337346741B}" destId="{EBDE2EC3-67E4-40B2-83C2-860F1FEFF387}" srcOrd="0" destOrd="0" presId="urn:microsoft.com/office/officeart/2018/2/layout/IconVerticalSolidList"/>
    <dgm:cxn modelId="{BD0A35FC-50F9-41B5-9979-3ABC59DCD198}" type="presParOf" srcId="{E0569D8C-0AD8-441A-B713-F2337346741B}" destId="{570D6E0F-CC84-4091-BCB7-AF4767EF762A}" srcOrd="1" destOrd="0" presId="urn:microsoft.com/office/officeart/2018/2/layout/IconVerticalSolidList"/>
    <dgm:cxn modelId="{A78E280A-98DC-4E3F-B8AE-D624EC50C2FA}" type="presParOf" srcId="{E0569D8C-0AD8-441A-B713-F2337346741B}" destId="{978A0FD6-1765-43B7-B2F8-C5FC4363A01B}" srcOrd="2" destOrd="0" presId="urn:microsoft.com/office/officeart/2018/2/layout/IconVerticalSolidList"/>
    <dgm:cxn modelId="{3ECEF799-E534-4AEA-A5CA-7ABEFCB6B234}" type="presParOf" srcId="{E0569D8C-0AD8-441A-B713-F2337346741B}" destId="{5AAED011-53BB-4F3E-B1EB-834226EBEE92}" srcOrd="3" destOrd="0" presId="urn:microsoft.com/office/officeart/2018/2/layout/IconVerticalSolidList"/>
    <dgm:cxn modelId="{78017DBB-7811-4677-9974-02257AB62337}" type="presParOf" srcId="{DF2D23ED-B07E-477D-BECC-62634AC32E79}" destId="{196B7A1B-C569-4FCB-A619-FA910BD46A0B}" srcOrd="1" destOrd="0" presId="urn:microsoft.com/office/officeart/2018/2/layout/IconVerticalSolidList"/>
    <dgm:cxn modelId="{D39605EF-B915-4B1B-9F79-AF0A2F2B64F6}" type="presParOf" srcId="{DF2D23ED-B07E-477D-BECC-62634AC32E79}" destId="{E3A89ABD-5E01-4267-AE6E-717309D5766E}" srcOrd="2" destOrd="0" presId="urn:microsoft.com/office/officeart/2018/2/layout/IconVerticalSolidList"/>
    <dgm:cxn modelId="{CCAC17EC-B7AB-43E7-B972-68BC5C76F2DE}" type="presParOf" srcId="{E3A89ABD-5E01-4267-AE6E-717309D5766E}" destId="{56B04D9F-B12F-4D11-85F7-879BBC20624F}" srcOrd="0" destOrd="0" presId="urn:microsoft.com/office/officeart/2018/2/layout/IconVerticalSolidList"/>
    <dgm:cxn modelId="{D9889AD1-0EBB-4F85-8AC1-4B441B22B053}" type="presParOf" srcId="{E3A89ABD-5E01-4267-AE6E-717309D5766E}" destId="{4AE56E0A-9A49-463B-AE20-A26C0BFF9FD3}" srcOrd="1" destOrd="0" presId="urn:microsoft.com/office/officeart/2018/2/layout/IconVerticalSolidList"/>
    <dgm:cxn modelId="{46FC18B4-F9F5-4537-9965-3598AF6431BD}" type="presParOf" srcId="{E3A89ABD-5E01-4267-AE6E-717309D5766E}" destId="{2CF1ED8B-CEE6-4F40-9E42-687BE3B1E905}" srcOrd="2" destOrd="0" presId="urn:microsoft.com/office/officeart/2018/2/layout/IconVerticalSolidList"/>
    <dgm:cxn modelId="{565B3D06-3976-495F-ACC6-74D501D4F717}" type="presParOf" srcId="{E3A89ABD-5E01-4267-AE6E-717309D5766E}" destId="{F1579E5A-7E5E-4B83-BFCB-C7B6231C5918}" srcOrd="3" destOrd="0" presId="urn:microsoft.com/office/officeart/2018/2/layout/IconVerticalSolidList"/>
    <dgm:cxn modelId="{80A26B75-BF78-4FFF-83B0-609CFE8E6C46}" type="presParOf" srcId="{DF2D23ED-B07E-477D-BECC-62634AC32E79}" destId="{7AAD89AC-1CDC-4CD1-AE62-BB5E61728C2F}" srcOrd="3" destOrd="0" presId="urn:microsoft.com/office/officeart/2018/2/layout/IconVerticalSolidList"/>
    <dgm:cxn modelId="{46285E45-29C6-4AFA-8612-CDD74807EC75}" type="presParOf" srcId="{DF2D23ED-B07E-477D-BECC-62634AC32E79}" destId="{B543C3CD-D78B-4E81-BCF6-62135B7EB546}" srcOrd="4" destOrd="0" presId="urn:microsoft.com/office/officeart/2018/2/layout/IconVerticalSolidList"/>
    <dgm:cxn modelId="{94941332-1DC4-4F76-B49E-563B909E4AE4}" type="presParOf" srcId="{B543C3CD-D78B-4E81-BCF6-62135B7EB546}" destId="{94151C03-98DE-4CAA-BC57-AD1B19A9E7DD}" srcOrd="0" destOrd="0" presId="urn:microsoft.com/office/officeart/2018/2/layout/IconVerticalSolidList"/>
    <dgm:cxn modelId="{DD6F1D0A-A2C6-412A-90A0-DFEAEB07F132}" type="presParOf" srcId="{B543C3CD-D78B-4E81-BCF6-62135B7EB546}" destId="{99FFE1A1-A81D-4CD6-84FA-F6D5BFBDAC58}" srcOrd="1" destOrd="0" presId="urn:microsoft.com/office/officeart/2018/2/layout/IconVerticalSolidList"/>
    <dgm:cxn modelId="{791DCBC9-BBC4-4304-AB52-93DE9F657558}" type="presParOf" srcId="{B543C3CD-D78B-4E81-BCF6-62135B7EB546}" destId="{F408FAE5-A4D7-4B19-A0AC-8E61CD274E73}" srcOrd="2" destOrd="0" presId="urn:microsoft.com/office/officeart/2018/2/layout/IconVerticalSolidList"/>
    <dgm:cxn modelId="{87733366-61F5-49E3-820C-4AB2E731C7EF}" type="presParOf" srcId="{B543C3CD-D78B-4E81-BCF6-62135B7EB546}" destId="{DBBD6B5F-5B5A-4569-9F1F-6B04DCFD1B7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B4F144-B1AF-1145-BF51-5973AF26C6FB}">
      <dsp:nvSpPr>
        <dsp:cNvPr id="0" name=""/>
        <dsp:cNvSpPr/>
      </dsp:nvSpPr>
      <dsp:spPr>
        <a:xfrm>
          <a:off x="4625156" y="2033006"/>
          <a:ext cx="959772" cy="456764"/>
        </a:xfrm>
        <a:custGeom>
          <a:avLst/>
          <a:gdLst/>
          <a:ahLst/>
          <a:cxnLst/>
          <a:rect l="0" t="0" r="0" b="0"/>
          <a:pathLst>
            <a:path>
              <a:moveTo>
                <a:pt x="0" y="0"/>
              </a:moveTo>
              <a:lnTo>
                <a:pt x="0" y="311271"/>
              </a:lnTo>
              <a:lnTo>
                <a:pt x="959772" y="311271"/>
              </a:lnTo>
              <a:lnTo>
                <a:pt x="959772" y="456764"/>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388792F-6041-1D45-B912-9F2C02308DFA}">
      <dsp:nvSpPr>
        <dsp:cNvPr id="0" name=""/>
        <dsp:cNvSpPr/>
      </dsp:nvSpPr>
      <dsp:spPr>
        <a:xfrm>
          <a:off x="3665384" y="2033006"/>
          <a:ext cx="959772" cy="456764"/>
        </a:xfrm>
        <a:custGeom>
          <a:avLst/>
          <a:gdLst/>
          <a:ahLst/>
          <a:cxnLst/>
          <a:rect l="0" t="0" r="0" b="0"/>
          <a:pathLst>
            <a:path>
              <a:moveTo>
                <a:pt x="959772" y="0"/>
              </a:moveTo>
              <a:lnTo>
                <a:pt x="959772" y="311271"/>
              </a:lnTo>
              <a:lnTo>
                <a:pt x="0" y="311271"/>
              </a:lnTo>
              <a:lnTo>
                <a:pt x="0" y="456764"/>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B885A1-382F-524F-9D42-32FAAA1B3B80}">
      <dsp:nvSpPr>
        <dsp:cNvPr id="0" name=""/>
        <dsp:cNvSpPr/>
      </dsp:nvSpPr>
      <dsp:spPr>
        <a:xfrm>
          <a:off x="740347" y="2033006"/>
          <a:ext cx="91440" cy="456764"/>
        </a:xfrm>
        <a:custGeom>
          <a:avLst/>
          <a:gdLst/>
          <a:ahLst/>
          <a:cxnLst/>
          <a:rect l="0" t="0" r="0" b="0"/>
          <a:pathLst>
            <a:path>
              <a:moveTo>
                <a:pt x="45720" y="0"/>
              </a:moveTo>
              <a:lnTo>
                <a:pt x="45720" y="456764"/>
              </a:lnTo>
            </a:path>
          </a:pathLst>
        </a:custGeom>
        <a:noFill/>
        <a:ln w="1905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1772B34-3455-4F47-B265-9BB5A48EBC7C}">
      <dsp:nvSpPr>
        <dsp:cNvPr id="0" name=""/>
        <dsp:cNvSpPr/>
      </dsp:nvSpPr>
      <dsp:spPr>
        <a:xfrm>
          <a:off x="799" y="1035715"/>
          <a:ext cx="1570536" cy="99729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0838D0E-54A9-ED4A-8F16-86B566ED8D51}">
      <dsp:nvSpPr>
        <dsp:cNvPr id="0" name=""/>
        <dsp:cNvSpPr/>
      </dsp:nvSpPr>
      <dsp:spPr>
        <a:xfrm>
          <a:off x="175303" y="1201494"/>
          <a:ext cx="1570536" cy="99729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More or longer tDCS treatments</a:t>
          </a:r>
        </a:p>
      </dsp:txBody>
      <dsp:txXfrm>
        <a:off x="204513" y="1230704"/>
        <a:ext cx="1512116" cy="938870"/>
      </dsp:txXfrm>
    </dsp:sp>
    <dsp:sp modelId="{D1AEEB20-3706-A746-BEE0-93E081C5C70A}">
      <dsp:nvSpPr>
        <dsp:cNvPr id="0" name=""/>
        <dsp:cNvSpPr/>
      </dsp:nvSpPr>
      <dsp:spPr>
        <a:xfrm>
          <a:off x="799" y="2489770"/>
          <a:ext cx="1570536" cy="99729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578091A-84E7-0A4B-8561-B1042F4E27DA}">
      <dsp:nvSpPr>
        <dsp:cNvPr id="0" name=""/>
        <dsp:cNvSpPr/>
      </dsp:nvSpPr>
      <dsp:spPr>
        <a:xfrm>
          <a:off x="175303" y="2655549"/>
          <a:ext cx="1570536" cy="99729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Larger sample size</a:t>
          </a:r>
        </a:p>
      </dsp:txBody>
      <dsp:txXfrm>
        <a:off x="204513" y="2684759"/>
        <a:ext cx="1512116" cy="938870"/>
      </dsp:txXfrm>
    </dsp:sp>
    <dsp:sp modelId="{0AE2673F-486C-4443-8CC6-089A0D76A777}">
      <dsp:nvSpPr>
        <dsp:cNvPr id="0" name=""/>
        <dsp:cNvSpPr/>
      </dsp:nvSpPr>
      <dsp:spPr>
        <a:xfrm>
          <a:off x="1920343" y="1035715"/>
          <a:ext cx="1570536" cy="99729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C286DB2-B456-4742-982E-8D64A5EADA71}">
      <dsp:nvSpPr>
        <dsp:cNvPr id="0" name=""/>
        <dsp:cNvSpPr/>
      </dsp:nvSpPr>
      <dsp:spPr>
        <a:xfrm>
          <a:off x="2094847" y="1201494"/>
          <a:ext cx="1570536" cy="99729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Sex differences</a:t>
          </a:r>
        </a:p>
      </dsp:txBody>
      <dsp:txXfrm>
        <a:off x="2124057" y="1230704"/>
        <a:ext cx="1512116" cy="938870"/>
      </dsp:txXfrm>
    </dsp:sp>
    <dsp:sp modelId="{DE5E2934-D1CB-8B41-968F-9D4AFF876C80}">
      <dsp:nvSpPr>
        <dsp:cNvPr id="0" name=""/>
        <dsp:cNvSpPr/>
      </dsp:nvSpPr>
      <dsp:spPr>
        <a:xfrm>
          <a:off x="3839888" y="1035715"/>
          <a:ext cx="1570536" cy="99729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3A9F40F-5D97-BA4B-AA9D-AD0FE2AFAFA7}">
      <dsp:nvSpPr>
        <dsp:cNvPr id="0" name=""/>
        <dsp:cNvSpPr/>
      </dsp:nvSpPr>
      <dsp:spPr>
        <a:xfrm>
          <a:off x="4014392" y="1201494"/>
          <a:ext cx="1570536" cy="99729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fNIR (functional near-infrared spectroscopy) </a:t>
          </a:r>
        </a:p>
      </dsp:txBody>
      <dsp:txXfrm>
        <a:off x="4043602" y="1230704"/>
        <a:ext cx="1512116" cy="938870"/>
      </dsp:txXfrm>
    </dsp:sp>
    <dsp:sp modelId="{33F45B17-F0FC-4743-A135-504293CFAE33}">
      <dsp:nvSpPr>
        <dsp:cNvPr id="0" name=""/>
        <dsp:cNvSpPr/>
      </dsp:nvSpPr>
      <dsp:spPr>
        <a:xfrm>
          <a:off x="2880115" y="2489770"/>
          <a:ext cx="1570536" cy="99729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822D1220-09D4-1B43-8BBF-84F215929EED}">
      <dsp:nvSpPr>
        <dsp:cNvPr id="0" name=""/>
        <dsp:cNvSpPr/>
      </dsp:nvSpPr>
      <dsp:spPr>
        <a:xfrm>
          <a:off x="3054619" y="2655549"/>
          <a:ext cx="1570536" cy="99729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More accurate Tower of London task</a:t>
          </a:r>
        </a:p>
      </dsp:txBody>
      <dsp:txXfrm>
        <a:off x="3083829" y="2684759"/>
        <a:ext cx="1512116" cy="938870"/>
      </dsp:txXfrm>
    </dsp:sp>
    <dsp:sp modelId="{986BDC37-1B81-A040-94F2-DFFE0A49C4D9}">
      <dsp:nvSpPr>
        <dsp:cNvPr id="0" name=""/>
        <dsp:cNvSpPr/>
      </dsp:nvSpPr>
      <dsp:spPr>
        <a:xfrm>
          <a:off x="4799660" y="2489770"/>
          <a:ext cx="1570536" cy="997290"/>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413CDB9-B31E-F744-82D6-53173B8ADC85}">
      <dsp:nvSpPr>
        <dsp:cNvPr id="0" name=""/>
        <dsp:cNvSpPr/>
      </dsp:nvSpPr>
      <dsp:spPr>
        <a:xfrm>
          <a:off x="4974164" y="2655549"/>
          <a:ext cx="1570536" cy="997290"/>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Emotional Stroop task</a:t>
          </a:r>
        </a:p>
      </dsp:txBody>
      <dsp:txXfrm>
        <a:off x="5003374" y="2684759"/>
        <a:ext cx="1512116" cy="9388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DE2EC3-67E4-40B2-83C2-860F1FEFF387}">
      <dsp:nvSpPr>
        <dsp:cNvPr id="0" name=""/>
        <dsp:cNvSpPr/>
      </dsp:nvSpPr>
      <dsp:spPr>
        <a:xfrm>
          <a:off x="0" y="439"/>
          <a:ext cx="5791199" cy="10291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70D6E0F-CC84-4091-BCB7-AF4767EF762A}">
      <dsp:nvSpPr>
        <dsp:cNvPr id="0" name=""/>
        <dsp:cNvSpPr/>
      </dsp:nvSpPr>
      <dsp:spPr>
        <a:xfrm>
          <a:off x="311320" y="232000"/>
          <a:ext cx="566037" cy="5660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AED011-53BB-4F3E-B1EB-834226EBEE92}">
      <dsp:nvSpPr>
        <dsp:cNvPr id="0" name=""/>
        <dsp:cNvSpPr/>
      </dsp:nvSpPr>
      <dsp:spPr>
        <a:xfrm>
          <a:off x="1188678" y="439"/>
          <a:ext cx="4602520" cy="1029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19" tIns="108919" rIns="108919" bIns="108919" numCol="1" spcCol="1270" anchor="ctr" anchorCtr="0">
          <a:noAutofit/>
        </a:bodyPr>
        <a:lstStyle/>
        <a:p>
          <a:pPr marL="0" lvl="0" indent="0" algn="l" defTabSz="1066800">
            <a:lnSpc>
              <a:spcPct val="100000"/>
            </a:lnSpc>
            <a:spcBef>
              <a:spcPct val="0"/>
            </a:spcBef>
            <a:spcAft>
              <a:spcPct val="35000"/>
            </a:spcAft>
            <a:buNone/>
          </a:pPr>
          <a:r>
            <a:rPr lang="en-US" sz="2400" kern="1200"/>
            <a:t>Mentor Dr. </a:t>
          </a:r>
          <a:r>
            <a:rPr lang="en-US" sz="2400" kern="1200" err="1"/>
            <a:t>Bish</a:t>
          </a:r>
          <a:endParaRPr lang="en-US" sz="2400" kern="1200"/>
        </a:p>
      </dsp:txBody>
      <dsp:txXfrm>
        <a:off x="1188678" y="439"/>
        <a:ext cx="4602520" cy="1029158"/>
      </dsp:txXfrm>
    </dsp:sp>
    <dsp:sp modelId="{56B04D9F-B12F-4D11-85F7-879BBC20624F}">
      <dsp:nvSpPr>
        <dsp:cNvPr id="0" name=""/>
        <dsp:cNvSpPr/>
      </dsp:nvSpPr>
      <dsp:spPr>
        <a:xfrm>
          <a:off x="0" y="1286888"/>
          <a:ext cx="5791199" cy="10291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E56E0A-9A49-463B-AE20-A26C0BFF9FD3}">
      <dsp:nvSpPr>
        <dsp:cNvPr id="0" name=""/>
        <dsp:cNvSpPr/>
      </dsp:nvSpPr>
      <dsp:spPr>
        <a:xfrm>
          <a:off x="311320" y="1518448"/>
          <a:ext cx="566037" cy="5660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579E5A-7E5E-4B83-BFCB-C7B6231C5918}">
      <dsp:nvSpPr>
        <dsp:cNvPr id="0" name=""/>
        <dsp:cNvSpPr/>
      </dsp:nvSpPr>
      <dsp:spPr>
        <a:xfrm>
          <a:off x="1188678" y="1286888"/>
          <a:ext cx="4602520" cy="1029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19" tIns="108919" rIns="108919" bIns="108919" numCol="1" spcCol="1270" anchor="ctr" anchorCtr="0">
          <a:noAutofit/>
        </a:bodyPr>
        <a:lstStyle/>
        <a:p>
          <a:pPr marL="0" lvl="0" indent="0" algn="l" defTabSz="1066800">
            <a:lnSpc>
              <a:spcPct val="100000"/>
            </a:lnSpc>
            <a:spcBef>
              <a:spcPct val="0"/>
            </a:spcBef>
            <a:spcAft>
              <a:spcPct val="35000"/>
            </a:spcAft>
            <a:buNone/>
          </a:pPr>
          <a:r>
            <a:rPr lang="en-US" sz="2400" kern="1200"/>
            <a:t>Ursinus College Psychology and Neuroscience departments</a:t>
          </a:r>
        </a:p>
      </dsp:txBody>
      <dsp:txXfrm>
        <a:off x="1188678" y="1286888"/>
        <a:ext cx="4602520" cy="1029158"/>
      </dsp:txXfrm>
    </dsp:sp>
    <dsp:sp modelId="{94151C03-98DE-4CAA-BC57-AD1B19A9E7DD}">
      <dsp:nvSpPr>
        <dsp:cNvPr id="0" name=""/>
        <dsp:cNvSpPr/>
      </dsp:nvSpPr>
      <dsp:spPr>
        <a:xfrm>
          <a:off x="0" y="2573336"/>
          <a:ext cx="5791199" cy="102915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FFE1A1-A81D-4CD6-84FA-F6D5BFBDAC58}">
      <dsp:nvSpPr>
        <dsp:cNvPr id="0" name=""/>
        <dsp:cNvSpPr/>
      </dsp:nvSpPr>
      <dsp:spPr>
        <a:xfrm>
          <a:off x="311320" y="2804897"/>
          <a:ext cx="566037" cy="5660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BBD6B5F-5B5A-4569-9F1F-6B04DCFD1B74}">
      <dsp:nvSpPr>
        <dsp:cNvPr id="0" name=""/>
        <dsp:cNvSpPr/>
      </dsp:nvSpPr>
      <dsp:spPr>
        <a:xfrm>
          <a:off x="1188678" y="2573336"/>
          <a:ext cx="4602520" cy="10291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8919" tIns="108919" rIns="108919" bIns="108919" numCol="1" spcCol="1270" anchor="ctr" anchorCtr="0">
          <a:noAutofit/>
        </a:bodyPr>
        <a:lstStyle/>
        <a:p>
          <a:pPr marL="0" lvl="0" indent="0" algn="l" defTabSz="1066800">
            <a:lnSpc>
              <a:spcPct val="100000"/>
            </a:lnSpc>
            <a:spcBef>
              <a:spcPct val="0"/>
            </a:spcBef>
            <a:spcAft>
              <a:spcPct val="35000"/>
            </a:spcAft>
            <a:buNone/>
          </a:pPr>
          <a:r>
            <a:rPr lang="en-US" sz="2400" kern="1200"/>
            <a:t>Students in Dr. Bish’s Lab</a:t>
          </a:r>
        </a:p>
      </dsp:txBody>
      <dsp:txXfrm>
        <a:off x="1188678" y="2573336"/>
        <a:ext cx="4602520" cy="102915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8T18:35:11.109"/>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1 15,'6'0,"2"1,-2 1,1-1,0 1,-1 0,10 3,-7-1,0 0,16 1,-7-2,28-3,-31 0,0 0,-1 1,21 4,-23-2,0 0,0-2,-1 1,1-1,0-1,16-2,-28 2,1 0,0 0,0 0,0 0,0-1,0 1,0 0,0 0,0 0,-1-1,1 1,0-1,0 0,0 1,-1-1,0 0,1 1,0 0,0-1,-1 0,1 0,-1 0,0 1,1-1,-1 0,1 0,-1 0,0 1,1-1,-1-1,0 1,0 1,0-1,0 0,0 0,0 0,0-2,-1 1,1 2,-1-2,1 0,-1 1,1-1,-1 1,0 0,0-1,0 1,1 0,-2-1,1 1,0 0,0 0,-1 0,1-1,0 2,0-1,-1 0,1 0,-3 0,0 0,0-1,-1 1,1 1,-1-1,0 0,0 1,0 0,1 0,-6 1,-3 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7-18T18:35:35.767"/>
    </inkml:context>
    <inkml:brush xml:id="br0">
      <inkml:brushProperty name="width" value="0.3" units="cm"/>
      <inkml:brushProperty name="height" value="0.6" units="cm"/>
      <inkml:brushProperty name="color" value="#00F900"/>
      <inkml:brushProperty name="tip" value="rectangle"/>
      <inkml:brushProperty name="rasterOp" value="maskPen"/>
      <inkml:brushProperty name="ignorePressure" value="1"/>
    </inkml:brush>
  </inkml:definitions>
  <inkml:trace contextRef="#ctx0" brushRef="#br0">0 15,'22'-1,"-5"1,1 0,-1 1,1 0,-1 2,19 4,-23-3,0 0,18 4,-27-7,-1-1,1 1,0-1,-1 0,1 0,0-1,0 1,-1-1,7-1,17-6,-23 8,0-1,0 0,0-1,1 2,-1-2,-1 0,1 0,0 0,0 0,0 0,5-5,-3-1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B206CB-A8FB-AF4A-B4EA-E1B33D285237}" type="datetimeFigureOut">
              <a:rPr lang="en-US" smtClean="0"/>
              <a:t>7/18/2024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9D4C22-AD3F-F74E-B508-51BF42A85543}" type="slidenum">
              <a:rPr lang="en-US" smtClean="0"/>
              <a:t>‹#›</a:t>
            </a:fld>
            <a:endParaRPr lang="en-US"/>
          </a:p>
        </p:txBody>
      </p:sp>
    </p:spTree>
    <p:extLst>
      <p:ext uri="{BB962C8B-B14F-4D97-AF65-F5344CB8AC3E}">
        <p14:creationId xmlns:p14="http://schemas.microsoft.com/office/powerpoint/2010/main" val="394723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momentumtherapy.ca</a:t>
            </a:r>
            <a:r>
              <a:rPr lang="en-US"/>
              <a:t>/2023/10/30/integrating-chiropractic-care-in-concussion-management-a-holistic-approach-for-healthcare-providers/</a:t>
            </a:r>
          </a:p>
        </p:txBody>
      </p:sp>
      <p:sp>
        <p:nvSpPr>
          <p:cNvPr id="4" name="Slide Number Placeholder 3"/>
          <p:cNvSpPr>
            <a:spLocks noGrp="1"/>
          </p:cNvSpPr>
          <p:nvPr>
            <p:ph type="sldNum" sz="quarter" idx="5"/>
          </p:nvPr>
        </p:nvSpPr>
        <p:spPr/>
        <p:txBody>
          <a:bodyPr/>
          <a:lstStyle/>
          <a:p>
            <a:fld id="{BE9D4C22-AD3F-F74E-B508-51BF42A85543}" type="slidenum">
              <a:rPr lang="en-US" smtClean="0"/>
              <a:t>1</a:t>
            </a:fld>
            <a:endParaRPr lang="en-US"/>
          </a:p>
        </p:txBody>
      </p:sp>
    </p:spTree>
    <p:extLst>
      <p:ext uri="{BB962C8B-B14F-4D97-AF65-F5344CB8AC3E}">
        <p14:creationId xmlns:p14="http://schemas.microsoft.com/office/powerpoint/2010/main" val="103435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BFBFBF"/>
                </a:solidFill>
                <a:effectLst/>
                <a:highlight>
                  <a:srgbClr val="1F1F1F"/>
                </a:highlight>
                <a:latin typeface="Google Sans"/>
              </a:rPr>
              <a:t>In total, we only have data analyzed from about 35 Ursinus students, and though we do see some statistical deviances, a larger sample would offer a more accurate picture. At a p-value of 0.05, some of our data is significant, but at the same time, we have some data measures that are trending towards significance, and a larger sample size would help to pronounce these significances or not. Previous research shows that there are sex differences between male and female subjects. Female subject tend to exhibit greater impairments and take longer to recover than men, so a bigger sample size would also allow us to look at potential differences in long-term symptoms between male and female subjects. </a:t>
            </a:r>
          </a:p>
          <a:p>
            <a:endParaRPr lang="en-US" b="0" i="0">
              <a:solidFill>
                <a:srgbClr val="BFBFBF"/>
              </a:solidFill>
              <a:effectLst/>
              <a:highlight>
                <a:srgbClr val="1F1F1F"/>
              </a:highlight>
              <a:latin typeface="Google Sans"/>
            </a:endParaRPr>
          </a:p>
          <a:p>
            <a:r>
              <a:rPr lang="en-US" b="0" i="0">
                <a:solidFill>
                  <a:srgbClr val="BFBFBF"/>
                </a:solidFill>
                <a:effectLst/>
                <a:highlight>
                  <a:srgbClr val="1F1F1F"/>
                </a:highlight>
                <a:latin typeface="Google Sans"/>
              </a:rPr>
              <a:t>Functional near-infrared spectroscopy (</a:t>
            </a:r>
            <a:r>
              <a:rPr lang="en-US" b="0" i="0" err="1">
                <a:solidFill>
                  <a:srgbClr val="BFBFBF"/>
                </a:solidFill>
                <a:effectLst/>
                <a:highlight>
                  <a:srgbClr val="1F1F1F"/>
                </a:highlight>
                <a:latin typeface="Google Sans"/>
              </a:rPr>
              <a:t>fNIRS</a:t>
            </a:r>
            <a:r>
              <a:rPr lang="en-US" b="0" i="0">
                <a:solidFill>
                  <a:srgbClr val="BFBFBF"/>
                </a:solidFill>
                <a:effectLst/>
                <a:highlight>
                  <a:srgbClr val="1F1F1F"/>
                </a:highlight>
                <a:latin typeface="Google Sans"/>
              </a:rPr>
              <a:t>) is </a:t>
            </a:r>
            <a:r>
              <a:rPr lang="en-US" b="0" i="0">
                <a:solidFill>
                  <a:srgbClr val="FFFFFF"/>
                </a:solidFill>
                <a:effectLst/>
                <a:highlight>
                  <a:srgbClr val="34457F"/>
                </a:highlight>
                <a:latin typeface="Google Sans"/>
              </a:rPr>
              <a:t>a non-invasive brain imaging technique that measures blood oxygenation changes similar to fMRI. </a:t>
            </a:r>
            <a:r>
              <a:rPr lang="en-US" b="0" i="0" err="1">
                <a:solidFill>
                  <a:srgbClr val="FFFFFF"/>
                </a:solidFill>
                <a:effectLst/>
                <a:highlight>
                  <a:srgbClr val="34457F"/>
                </a:highlight>
                <a:latin typeface="Google Sans"/>
              </a:rPr>
              <a:t>fNIR</a:t>
            </a:r>
            <a:r>
              <a:rPr lang="en-US" b="0" i="0">
                <a:solidFill>
                  <a:srgbClr val="FFFFFF"/>
                </a:solidFill>
                <a:effectLst/>
                <a:highlight>
                  <a:srgbClr val="34457F"/>
                </a:highlight>
                <a:latin typeface="Google Sans"/>
              </a:rPr>
              <a:t> uses near-infrared light to measure oxygen concentration in different areas of the brain. The more active a part of the brain is, the more oxygen it needs. By using </a:t>
            </a:r>
            <a:r>
              <a:rPr lang="en-US" b="0" i="0" err="1">
                <a:solidFill>
                  <a:srgbClr val="FFFFFF"/>
                </a:solidFill>
                <a:effectLst/>
                <a:highlight>
                  <a:srgbClr val="34457F"/>
                </a:highlight>
                <a:latin typeface="Google Sans"/>
              </a:rPr>
              <a:t>fNIR</a:t>
            </a:r>
            <a:r>
              <a:rPr lang="en-US" b="0" i="0">
                <a:solidFill>
                  <a:srgbClr val="FFFFFF"/>
                </a:solidFill>
                <a:effectLst/>
                <a:highlight>
                  <a:srgbClr val="34457F"/>
                </a:highlight>
                <a:latin typeface="Google Sans"/>
              </a:rPr>
              <a:t>, we will be able to better and more specifically visualize differences in concussed vs non-concussed individuals while they complete cognitive tasks. We saw no significant data from our versions of the Tower of London test, but it is simplified from the original physical test, so we are hoping to find a more accurate version of that test for more specific results. Also, since framing was too similar to </a:t>
            </a:r>
            <a:r>
              <a:rPr lang="en-US" b="0" i="0" err="1">
                <a:solidFill>
                  <a:srgbClr val="FFFFFF"/>
                </a:solidFill>
                <a:effectLst/>
                <a:highlight>
                  <a:srgbClr val="34457F"/>
                </a:highlight>
                <a:latin typeface="Google Sans"/>
              </a:rPr>
              <a:t>iowa</a:t>
            </a:r>
            <a:r>
              <a:rPr lang="en-US" b="0" i="0">
                <a:solidFill>
                  <a:srgbClr val="FFFFFF"/>
                </a:solidFill>
                <a:effectLst/>
                <a:highlight>
                  <a:srgbClr val="34457F"/>
                </a:highlight>
                <a:latin typeface="Google Sans"/>
              </a:rPr>
              <a:t> gambling, we are planning to replace it with an emotional </a:t>
            </a:r>
            <a:r>
              <a:rPr lang="en-US" b="0" i="0" err="1">
                <a:solidFill>
                  <a:srgbClr val="FFFFFF"/>
                </a:solidFill>
                <a:effectLst/>
                <a:highlight>
                  <a:srgbClr val="34457F"/>
                </a:highlight>
                <a:latin typeface="Google Sans"/>
              </a:rPr>
              <a:t>stroop</a:t>
            </a:r>
            <a:r>
              <a:rPr lang="en-US" b="0" i="0">
                <a:solidFill>
                  <a:srgbClr val="FFFFFF"/>
                </a:solidFill>
                <a:effectLst/>
                <a:highlight>
                  <a:srgbClr val="34457F"/>
                </a:highlight>
                <a:latin typeface="Google Sans"/>
              </a:rPr>
              <a:t> test, which would allow us to observe emotional regulation. </a:t>
            </a:r>
          </a:p>
          <a:p>
            <a:endParaRPr lang="en-US" b="0" i="0">
              <a:solidFill>
                <a:srgbClr val="FFFFFF"/>
              </a:solidFill>
              <a:effectLst/>
              <a:highlight>
                <a:srgbClr val="34457F"/>
              </a:highlight>
              <a:latin typeface="Google Sans"/>
            </a:endParaRPr>
          </a:p>
          <a:p>
            <a:r>
              <a:rPr lang="en-US"/>
              <a:t>https://</a:t>
            </a:r>
            <a:r>
              <a:rPr lang="en-US" err="1"/>
              <a:t>www.researchgate.net</a:t>
            </a:r>
            <a:r>
              <a:rPr lang="en-US"/>
              <a:t>/figure/fNIR-sensor-pad-that-measures-from-16-locations-over-the-forehead-and-system-overview_fig2_225273964</a:t>
            </a:r>
            <a:r>
              <a:rPr lang="en-US" b="0" i="0">
                <a:solidFill>
                  <a:srgbClr val="FFFFFF"/>
                </a:solidFill>
                <a:effectLst/>
                <a:highlight>
                  <a:srgbClr val="34457F"/>
                </a:highlight>
                <a:latin typeface="Google Sans"/>
              </a:rPr>
              <a:t>, https://</a:t>
            </a:r>
            <a:r>
              <a:rPr lang="en-US" b="0" i="0" err="1">
                <a:solidFill>
                  <a:srgbClr val="FFFFFF"/>
                </a:solidFill>
                <a:effectLst/>
                <a:highlight>
                  <a:srgbClr val="34457F"/>
                </a:highlight>
                <a:latin typeface="Google Sans"/>
              </a:rPr>
              <a:t>www.jove.com</a:t>
            </a:r>
            <a:r>
              <a:rPr lang="en-US" b="0" i="0">
                <a:solidFill>
                  <a:srgbClr val="FFFFFF"/>
                </a:solidFill>
                <a:effectLst/>
                <a:highlight>
                  <a:srgbClr val="34457F"/>
                </a:highlight>
                <a:latin typeface="Google Sans"/>
              </a:rPr>
              <a:t>/t/53720/the-emotional-</a:t>
            </a:r>
            <a:r>
              <a:rPr lang="en-US" b="0" i="0" err="1">
                <a:solidFill>
                  <a:srgbClr val="FFFFFF"/>
                </a:solidFill>
                <a:effectLst/>
                <a:highlight>
                  <a:srgbClr val="34457F"/>
                </a:highlight>
                <a:latin typeface="Google Sans"/>
              </a:rPr>
              <a:t>stroop</a:t>
            </a:r>
            <a:r>
              <a:rPr lang="en-US" b="0" i="0">
                <a:solidFill>
                  <a:srgbClr val="FFFFFF"/>
                </a:solidFill>
                <a:effectLst/>
                <a:highlight>
                  <a:srgbClr val="34457F"/>
                </a:highlight>
                <a:latin typeface="Google Sans"/>
              </a:rPr>
              <a:t>-task-assessing-cognitive-performance-under</a:t>
            </a:r>
            <a:endParaRPr lang="en-US"/>
          </a:p>
        </p:txBody>
      </p:sp>
      <p:sp>
        <p:nvSpPr>
          <p:cNvPr id="4" name="Slide Number Placeholder 3"/>
          <p:cNvSpPr>
            <a:spLocks noGrp="1"/>
          </p:cNvSpPr>
          <p:nvPr>
            <p:ph type="sldNum" sz="quarter" idx="5"/>
          </p:nvPr>
        </p:nvSpPr>
        <p:spPr/>
        <p:txBody>
          <a:bodyPr/>
          <a:lstStyle/>
          <a:p>
            <a:fld id="{BE9D4C22-AD3F-F74E-B508-51BF42A85543}" type="slidenum">
              <a:rPr lang="en-US" smtClean="0"/>
              <a:t>11</a:t>
            </a:fld>
            <a:endParaRPr lang="en-US"/>
          </a:p>
        </p:txBody>
      </p:sp>
    </p:spTree>
    <p:extLst>
      <p:ext uri="{BB962C8B-B14F-4D97-AF65-F5344CB8AC3E}">
        <p14:creationId xmlns:p14="http://schemas.microsoft.com/office/powerpoint/2010/main" val="423194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want to thank our faculty mentor Dr. </a:t>
            </a:r>
            <a:r>
              <a:rPr lang="en-US" err="1"/>
              <a:t>Bish</a:t>
            </a:r>
            <a:r>
              <a:rPr lang="en-US"/>
              <a:t> for providing training and guidance throughout our research study. We would also like to thank the neuro/psych departments for providing us with the necessary equipment to preform our study. Finally, we would like to thank the rest of the students in Dr. </a:t>
            </a:r>
            <a:r>
              <a:rPr lang="en-US" err="1"/>
              <a:t>Bish’s</a:t>
            </a:r>
            <a:r>
              <a:rPr lang="en-US"/>
              <a:t> lab for helping to collect our subject data throughout the fall and spring semesters and for helping with data analysis. </a:t>
            </a:r>
          </a:p>
        </p:txBody>
      </p:sp>
      <p:sp>
        <p:nvSpPr>
          <p:cNvPr id="4" name="Slide Number Placeholder 3"/>
          <p:cNvSpPr>
            <a:spLocks noGrp="1"/>
          </p:cNvSpPr>
          <p:nvPr>
            <p:ph type="sldNum" sz="quarter" idx="5"/>
          </p:nvPr>
        </p:nvSpPr>
        <p:spPr/>
        <p:txBody>
          <a:bodyPr/>
          <a:lstStyle/>
          <a:p>
            <a:fld id="{BE9D4C22-AD3F-F74E-B508-51BF42A85543}" type="slidenum">
              <a:rPr lang="en-US" smtClean="0"/>
              <a:t>12</a:t>
            </a:fld>
            <a:endParaRPr lang="en-US"/>
          </a:p>
        </p:txBody>
      </p:sp>
    </p:spTree>
    <p:extLst>
      <p:ext uri="{BB962C8B-B14F-4D97-AF65-F5344CB8AC3E}">
        <p14:creationId xmlns:p14="http://schemas.microsoft.com/office/powerpoint/2010/main" val="3025462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www.mayoclinic.org</a:t>
            </a:r>
            <a:r>
              <a:rPr lang="en-US"/>
              <a:t>/diseases-conditions/concussion/symptoms-causes/syc-20355594, </a:t>
            </a:r>
          </a:p>
          <a:p>
            <a:r>
              <a:rPr lang="en-US"/>
              <a:t>https://brain-</a:t>
            </a:r>
            <a:r>
              <a:rPr lang="en-US" err="1"/>
              <a:t>amn.org</a:t>
            </a:r>
            <a:r>
              <a:rPr lang="en-US"/>
              <a:t>/global-incidence-of-</a:t>
            </a:r>
            <a:r>
              <a:rPr lang="en-US" err="1"/>
              <a:t>tbi</a:t>
            </a:r>
            <a:r>
              <a:rPr lang="en-US"/>
              <a:t>/#:~:text=In%20conclusion%2C%2069%20million%20people,suffer%20a%20severe%20TBI%20annually.</a:t>
            </a:r>
          </a:p>
          <a:p>
            <a:endParaRPr lang="en-US"/>
          </a:p>
          <a:p>
            <a:r>
              <a:rPr lang="en-US"/>
              <a:t>Concussions, also referred to as mild traumatic brain injuries occur when impact to the head causes the brain to contact the skull  </a:t>
            </a:r>
          </a:p>
        </p:txBody>
      </p:sp>
      <p:sp>
        <p:nvSpPr>
          <p:cNvPr id="4" name="Slide Number Placeholder 3"/>
          <p:cNvSpPr>
            <a:spLocks noGrp="1"/>
          </p:cNvSpPr>
          <p:nvPr>
            <p:ph type="sldNum" sz="quarter" idx="5"/>
          </p:nvPr>
        </p:nvSpPr>
        <p:spPr/>
        <p:txBody>
          <a:bodyPr/>
          <a:lstStyle/>
          <a:p>
            <a:fld id="{BE9D4C22-AD3F-F74E-B508-51BF42A85543}" type="slidenum">
              <a:rPr lang="en-US" smtClean="0"/>
              <a:t>2</a:t>
            </a:fld>
            <a:endParaRPr lang="en-US"/>
          </a:p>
        </p:txBody>
      </p:sp>
    </p:spTree>
    <p:extLst>
      <p:ext uri="{BB962C8B-B14F-4D97-AF65-F5344CB8AC3E}">
        <p14:creationId xmlns:p14="http://schemas.microsoft.com/office/powerpoint/2010/main" val="21237028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https://www.neuraliatms.com.au/tdcs/, https://www.amazon.com/tDCS-Device-TheBrainDriver-Ready-Use/dp/B018AE2CV2</a:t>
            </a:r>
          </a:p>
        </p:txBody>
      </p:sp>
      <p:sp>
        <p:nvSpPr>
          <p:cNvPr id="4" name="Slide Number Placeholder 3"/>
          <p:cNvSpPr>
            <a:spLocks noGrp="1"/>
          </p:cNvSpPr>
          <p:nvPr>
            <p:ph type="sldNum" sz="quarter" idx="5"/>
          </p:nvPr>
        </p:nvSpPr>
        <p:spPr/>
        <p:txBody>
          <a:bodyPr/>
          <a:lstStyle/>
          <a:p>
            <a:fld id="{BE9D4C22-AD3F-F74E-B508-51BF42A85543}" type="slidenum">
              <a:rPr lang="en-US" smtClean="0"/>
              <a:t>3</a:t>
            </a:fld>
            <a:endParaRPr lang="en-US"/>
          </a:p>
        </p:txBody>
      </p:sp>
    </p:spTree>
    <p:extLst>
      <p:ext uri="{BB962C8B-B14F-4D97-AF65-F5344CB8AC3E}">
        <p14:creationId xmlns:p14="http://schemas.microsoft.com/office/powerpoint/2010/main" val="3531503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a:t>
            </a:r>
            <a:r>
              <a:rPr lang="en-US" err="1"/>
              <a:t>www.thesummitpsychology.com</a:t>
            </a:r>
            <a:r>
              <a:rPr lang="en-US"/>
              <a:t>/blog/relationships-and-</a:t>
            </a:r>
            <a:r>
              <a:rPr lang="en-US" err="1"/>
              <a:t>adhd</a:t>
            </a:r>
            <a:endParaRPr lang="en-US"/>
          </a:p>
        </p:txBody>
      </p:sp>
      <p:sp>
        <p:nvSpPr>
          <p:cNvPr id="4" name="Slide Number Placeholder 3"/>
          <p:cNvSpPr>
            <a:spLocks noGrp="1"/>
          </p:cNvSpPr>
          <p:nvPr>
            <p:ph type="sldNum" sz="quarter" idx="5"/>
          </p:nvPr>
        </p:nvSpPr>
        <p:spPr/>
        <p:txBody>
          <a:bodyPr/>
          <a:lstStyle/>
          <a:p>
            <a:fld id="{BE9D4C22-AD3F-F74E-B508-51BF42A85543}" type="slidenum">
              <a:rPr lang="en-US" smtClean="0"/>
              <a:t>4</a:t>
            </a:fld>
            <a:endParaRPr lang="en-US"/>
          </a:p>
        </p:txBody>
      </p:sp>
    </p:spTree>
    <p:extLst>
      <p:ext uri="{BB962C8B-B14F-4D97-AF65-F5344CB8AC3E}">
        <p14:creationId xmlns:p14="http://schemas.microsoft.com/office/powerpoint/2010/main" val="10606407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For convenience, our study sample was ursinus students ranging from 18-22 years old, both with and without a history of concussions. Each participant was asked to fill out a survey with questions regarding their general demographics and concussion history. During this time, the sponges of the tDCS were placed onto the forehead with the hope of stimulating the frontal lobe. Once 10 minutes past, the participant was asked whether they felt anything different than before they received the tDCS treatment </a:t>
            </a:r>
          </a:p>
        </p:txBody>
      </p:sp>
      <p:sp>
        <p:nvSpPr>
          <p:cNvPr id="4" name="Slide Number Placeholder 3"/>
          <p:cNvSpPr>
            <a:spLocks noGrp="1"/>
          </p:cNvSpPr>
          <p:nvPr>
            <p:ph type="sldNum" sz="quarter" idx="5"/>
          </p:nvPr>
        </p:nvSpPr>
        <p:spPr/>
        <p:txBody>
          <a:bodyPr/>
          <a:lstStyle/>
          <a:p>
            <a:fld id="{BE9D4C22-AD3F-F74E-B508-51BF42A85543}" type="slidenum">
              <a:rPr lang="en-US" smtClean="0"/>
              <a:t>5</a:t>
            </a:fld>
            <a:endParaRPr lang="en-US"/>
          </a:p>
        </p:txBody>
      </p:sp>
    </p:spTree>
    <p:extLst>
      <p:ext uri="{BB962C8B-B14F-4D97-AF65-F5344CB8AC3E}">
        <p14:creationId xmlns:p14="http://schemas.microsoft.com/office/powerpoint/2010/main" val="347573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E9D4C22-AD3F-F74E-B508-51BF42A85543}" type="slidenum">
              <a:rPr lang="en-US" smtClean="0"/>
              <a:t>6</a:t>
            </a:fld>
            <a:endParaRPr lang="en-US"/>
          </a:p>
        </p:txBody>
      </p:sp>
    </p:spTree>
    <p:extLst>
      <p:ext uri="{BB962C8B-B14F-4D97-AF65-F5344CB8AC3E}">
        <p14:creationId xmlns:p14="http://schemas.microsoft.com/office/powerpoint/2010/main" val="1569029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a:solidFill>
                  <a:srgbClr val="FF0000"/>
                </a:solidFill>
                <a:effectLst/>
                <a:latin typeface="Times New Roman" panose="02020603050405020304" pitchFamily="18" charset="0"/>
                <a:ea typeface="Times New Roman" panose="02020603050405020304" pitchFamily="18" charset="0"/>
              </a:rPr>
              <a:t>Improvements in non-concussed individuals who received tDCS in the combined trial of hearts and flowers. Switch trials (requires frontal lobe functioning), interaction between concussion status and tDCS (sig). Controls who got tDCS had a faster reaction time in the switching trials. tDCS did not significantly affect individuals with a history of concussions, indicating that more or longer tDCS treatments may be needed to make an impact, or that tDCS doesn’t work</a:t>
            </a:r>
            <a:r>
              <a:rPr lang="en-US">
                <a:effectLst/>
              </a:rPr>
              <a:t> </a:t>
            </a:r>
            <a:endParaRPr lang="en-US"/>
          </a:p>
        </p:txBody>
      </p:sp>
      <p:sp>
        <p:nvSpPr>
          <p:cNvPr id="4" name="Slide Number Placeholder 3"/>
          <p:cNvSpPr>
            <a:spLocks noGrp="1"/>
          </p:cNvSpPr>
          <p:nvPr>
            <p:ph type="sldNum" sz="quarter" idx="5"/>
          </p:nvPr>
        </p:nvSpPr>
        <p:spPr/>
        <p:txBody>
          <a:bodyPr/>
          <a:lstStyle/>
          <a:p>
            <a:fld id="{BE9D4C22-AD3F-F74E-B508-51BF42A85543}" type="slidenum">
              <a:rPr lang="en-US" smtClean="0"/>
              <a:t>8</a:t>
            </a:fld>
            <a:endParaRPr lang="en-US"/>
          </a:p>
        </p:txBody>
      </p:sp>
    </p:spTree>
    <p:extLst>
      <p:ext uri="{BB962C8B-B14F-4D97-AF65-F5344CB8AC3E}">
        <p14:creationId xmlns:p14="http://schemas.microsoft.com/office/powerpoint/2010/main" val="3261819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Lower Alpha/Beta ratio = lower relaxation/higher stress </a:t>
            </a:r>
            <a:r>
              <a:rPr lang="en-US">
                <a:sym typeface="Wingdings" pitchFamily="2" charset="2"/>
              </a:rPr>
              <a:t> SIGNIFICANT in combo trials of H&amp;Fs</a:t>
            </a:r>
          </a:p>
          <a:p>
            <a:pPr marL="171450" indent="-171450">
              <a:buFont typeface="Arial" panose="020B0604020202020204" pitchFamily="34" charset="0"/>
              <a:buChar char="•"/>
            </a:pPr>
            <a:r>
              <a:rPr lang="en-US"/>
              <a:t>tDCS had no effect on A/B ratio of concussed</a:t>
            </a:r>
          </a:p>
          <a:p>
            <a:pPr marL="171450" indent="-171450">
              <a:buFont typeface="Arial" panose="020B0604020202020204" pitchFamily="34" charset="0"/>
              <a:buChar char="•"/>
            </a:pPr>
            <a:r>
              <a:rPr lang="en-US"/>
              <a:t>In non-concussed, tDCS correlated to an increased A/B ratio, so control were more relaxes than concussed in the combo/switching trials of H&amp;Fs</a:t>
            </a:r>
          </a:p>
          <a:p>
            <a:r>
              <a:rPr lang="en-US"/>
              <a:t>Higher Beta/Theta ratio = decreased cognitive control  </a:t>
            </a:r>
            <a:r>
              <a:rPr lang="en-US">
                <a:sym typeface="Wingdings" pitchFamily="2" charset="2"/>
              </a:rPr>
              <a:t> NOT significant for H&amp;Fs</a:t>
            </a:r>
          </a:p>
          <a:p>
            <a:r>
              <a:rPr lang="en-US">
                <a:sym typeface="Wingdings" pitchFamily="2" charset="2"/>
              </a:rPr>
              <a:t>The combo trial interrogates the frontal lobe the most, and tDCS shows that it helps controls relax, but does not help concussed individuals. </a:t>
            </a:r>
            <a:endParaRPr lang="en-US"/>
          </a:p>
          <a:p>
            <a:endParaRPr lang="en-US"/>
          </a:p>
          <a:p>
            <a:r>
              <a:rPr lang="en-US"/>
              <a:t>Lower A/B and higher B/T ratios have been implicated in disorders such as ADHD and age-related cognitive decline. </a:t>
            </a:r>
          </a:p>
          <a:p>
            <a:endParaRPr lang="en-US"/>
          </a:p>
          <a:p>
            <a:endParaRPr lang="en-US"/>
          </a:p>
        </p:txBody>
      </p:sp>
      <p:sp>
        <p:nvSpPr>
          <p:cNvPr id="4" name="Slide Number Placeholder 3"/>
          <p:cNvSpPr>
            <a:spLocks noGrp="1"/>
          </p:cNvSpPr>
          <p:nvPr>
            <p:ph type="sldNum" sz="quarter" idx="5"/>
          </p:nvPr>
        </p:nvSpPr>
        <p:spPr/>
        <p:txBody>
          <a:bodyPr/>
          <a:lstStyle/>
          <a:p>
            <a:fld id="{BE9D4C22-AD3F-F74E-B508-51BF42A85543}" type="slidenum">
              <a:rPr lang="en-US" smtClean="0"/>
              <a:t>9</a:t>
            </a:fld>
            <a:endParaRPr lang="en-US"/>
          </a:p>
        </p:txBody>
      </p:sp>
    </p:spTree>
    <p:extLst>
      <p:ext uri="{BB962C8B-B14F-4D97-AF65-F5344CB8AC3E}">
        <p14:creationId xmlns:p14="http://schemas.microsoft.com/office/powerpoint/2010/main" val="117733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tDCS had no significant impacts on subjects with a concussion history, suggesting that if tDCS has the potential to be a valid treatment method, that longer or more trials of tDCS would be needed to make any noticeable impact. tDCS could also be more of a placebo effect. However, tDCS did seem to have mild impacts on non-concussed individuals, which suggests that it could be doing something. Lower A/B and higher B/T ratios have been implicated in disorders such as ADHD and age-related cognitive decline. </a:t>
            </a:r>
          </a:p>
          <a:p>
            <a:endParaRPr lang="en-US"/>
          </a:p>
        </p:txBody>
      </p:sp>
      <p:sp>
        <p:nvSpPr>
          <p:cNvPr id="4" name="Slide Number Placeholder 3"/>
          <p:cNvSpPr>
            <a:spLocks noGrp="1"/>
          </p:cNvSpPr>
          <p:nvPr>
            <p:ph type="sldNum" sz="quarter" idx="5"/>
          </p:nvPr>
        </p:nvSpPr>
        <p:spPr/>
        <p:txBody>
          <a:bodyPr/>
          <a:lstStyle/>
          <a:p>
            <a:fld id="{BE9D4C22-AD3F-F74E-B508-51BF42A85543}" type="slidenum">
              <a:rPr lang="en-US" smtClean="0"/>
              <a:t>10</a:t>
            </a:fld>
            <a:endParaRPr lang="en-US"/>
          </a:p>
        </p:txBody>
      </p:sp>
    </p:spTree>
    <p:extLst>
      <p:ext uri="{BB962C8B-B14F-4D97-AF65-F5344CB8AC3E}">
        <p14:creationId xmlns:p14="http://schemas.microsoft.com/office/powerpoint/2010/main" val="22705719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E7B8-912B-77DD-A99E-B303F3F688B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FF896F-B183-5867-FEFE-BAD3D2814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755411-80C4-FFD3-3C86-01433C4A608F}"/>
              </a:ext>
            </a:extLst>
          </p:cNvPr>
          <p:cNvSpPr>
            <a:spLocks noGrp="1"/>
          </p:cNvSpPr>
          <p:nvPr>
            <p:ph type="dt" sz="half" idx="10"/>
          </p:nvPr>
        </p:nvSpPr>
        <p:spPr/>
        <p:txBody>
          <a:bodyPr/>
          <a:lstStyle/>
          <a:p>
            <a:fld id="{D7C21333-B832-8546-A841-F03FB4685944}" type="datetimeFigureOut">
              <a:rPr lang="en-US" smtClean="0"/>
              <a:t>7/18/2024</a:t>
            </a:fld>
            <a:endParaRPr lang="en-US"/>
          </a:p>
        </p:txBody>
      </p:sp>
      <p:sp>
        <p:nvSpPr>
          <p:cNvPr id="5" name="Footer Placeholder 4">
            <a:extLst>
              <a:ext uri="{FF2B5EF4-FFF2-40B4-BE49-F238E27FC236}">
                <a16:creationId xmlns:a16="http://schemas.microsoft.com/office/drawing/2014/main" id="{E42438AC-1F5F-A2F9-8A88-6D665638FC5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FACD74-A330-68A1-809B-5C6FB337BD70}"/>
              </a:ext>
            </a:extLst>
          </p:cNvPr>
          <p:cNvSpPr>
            <a:spLocks noGrp="1"/>
          </p:cNvSpPr>
          <p:nvPr>
            <p:ph type="sldNum" sz="quarter" idx="12"/>
          </p:nvPr>
        </p:nvSpPr>
        <p:spPr/>
        <p:txBody>
          <a:bodyPr/>
          <a:lstStyle/>
          <a:p>
            <a:fld id="{0C9580FF-A054-D847-9AF1-416C541C80EF}" type="slidenum">
              <a:rPr lang="en-US" smtClean="0"/>
              <a:t>‹#›</a:t>
            </a:fld>
            <a:endParaRPr lang="en-US"/>
          </a:p>
        </p:txBody>
      </p:sp>
    </p:spTree>
    <p:extLst>
      <p:ext uri="{BB962C8B-B14F-4D97-AF65-F5344CB8AC3E}">
        <p14:creationId xmlns:p14="http://schemas.microsoft.com/office/powerpoint/2010/main" val="33195728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496F-6F6C-E22D-1AC5-DD1C4B3C5EE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71B4BF-D3EC-8993-268E-72A4D423E8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4C11B7-D0B3-341F-96F5-384F242B4092}"/>
              </a:ext>
            </a:extLst>
          </p:cNvPr>
          <p:cNvSpPr>
            <a:spLocks noGrp="1"/>
          </p:cNvSpPr>
          <p:nvPr>
            <p:ph type="dt" sz="half" idx="10"/>
          </p:nvPr>
        </p:nvSpPr>
        <p:spPr/>
        <p:txBody>
          <a:bodyPr/>
          <a:lstStyle/>
          <a:p>
            <a:fld id="{D7C21333-B832-8546-A841-F03FB4685944}" type="datetimeFigureOut">
              <a:rPr lang="en-US" smtClean="0"/>
              <a:t>7/18/2024</a:t>
            </a:fld>
            <a:endParaRPr lang="en-US"/>
          </a:p>
        </p:txBody>
      </p:sp>
      <p:sp>
        <p:nvSpPr>
          <p:cNvPr id="5" name="Footer Placeholder 4">
            <a:extLst>
              <a:ext uri="{FF2B5EF4-FFF2-40B4-BE49-F238E27FC236}">
                <a16:creationId xmlns:a16="http://schemas.microsoft.com/office/drawing/2014/main" id="{915DDA04-3D03-31A4-6979-677B0DF1E4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F3ED29-607A-D5EE-BD71-C1CEE22829D1}"/>
              </a:ext>
            </a:extLst>
          </p:cNvPr>
          <p:cNvSpPr>
            <a:spLocks noGrp="1"/>
          </p:cNvSpPr>
          <p:nvPr>
            <p:ph type="sldNum" sz="quarter" idx="12"/>
          </p:nvPr>
        </p:nvSpPr>
        <p:spPr/>
        <p:txBody>
          <a:bodyPr/>
          <a:lstStyle/>
          <a:p>
            <a:fld id="{0C9580FF-A054-D847-9AF1-416C541C80EF}" type="slidenum">
              <a:rPr lang="en-US" smtClean="0"/>
              <a:t>‹#›</a:t>
            </a:fld>
            <a:endParaRPr lang="en-US"/>
          </a:p>
        </p:txBody>
      </p:sp>
    </p:spTree>
    <p:extLst>
      <p:ext uri="{BB962C8B-B14F-4D97-AF65-F5344CB8AC3E}">
        <p14:creationId xmlns:p14="http://schemas.microsoft.com/office/powerpoint/2010/main" val="2479238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F80B32-8AB0-2641-A0B5-52CD093964A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335A58B-7A64-8CFD-C52F-E4E5FAA96B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5BC7C-8765-2724-005F-04C323885C9B}"/>
              </a:ext>
            </a:extLst>
          </p:cNvPr>
          <p:cNvSpPr>
            <a:spLocks noGrp="1"/>
          </p:cNvSpPr>
          <p:nvPr>
            <p:ph type="dt" sz="half" idx="10"/>
          </p:nvPr>
        </p:nvSpPr>
        <p:spPr/>
        <p:txBody>
          <a:bodyPr/>
          <a:lstStyle/>
          <a:p>
            <a:fld id="{D7C21333-B832-8546-A841-F03FB4685944}" type="datetimeFigureOut">
              <a:rPr lang="en-US" smtClean="0"/>
              <a:t>7/18/2024</a:t>
            </a:fld>
            <a:endParaRPr lang="en-US"/>
          </a:p>
        </p:txBody>
      </p:sp>
      <p:sp>
        <p:nvSpPr>
          <p:cNvPr id="5" name="Footer Placeholder 4">
            <a:extLst>
              <a:ext uri="{FF2B5EF4-FFF2-40B4-BE49-F238E27FC236}">
                <a16:creationId xmlns:a16="http://schemas.microsoft.com/office/drawing/2014/main" id="{04EAC29E-6FA8-C6CE-7CE7-DED1305292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A93C34-2EE5-7427-1362-27C45B9DC390}"/>
              </a:ext>
            </a:extLst>
          </p:cNvPr>
          <p:cNvSpPr>
            <a:spLocks noGrp="1"/>
          </p:cNvSpPr>
          <p:nvPr>
            <p:ph type="sldNum" sz="quarter" idx="12"/>
          </p:nvPr>
        </p:nvSpPr>
        <p:spPr/>
        <p:txBody>
          <a:bodyPr/>
          <a:lstStyle/>
          <a:p>
            <a:fld id="{0C9580FF-A054-D847-9AF1-416C541C80EF}" type="slidenum">
              <a:rPr lang="en-US" smtClean="0"/>
              <a:t>‹#›</a:t>
            </a:fld>
            <a:endParaRPr lang="en-US"/>
          </a:p>
        </p:txBody>
      </p:sp>
    </p:spTree>
    <p:extLst>
      <p:ext uri="{BB962C8B-B14F-4D97-AF65-F5344CB8AC3E}">
        <p14:creationId xmlns:p14="http://schemas.microsoft.com/office/powerpoint/2010/main" val="938878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8EBA4-B6FB-929E-C7A6-CE56E04214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E8C349A-87E9-5B06-8AF7-BCD34F07EEC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CDA83F-AF75-7C90-E9B3-57FCF713E194}"/>
              </a:ext>
            </a:extLst>
          </p:cNvPr>
          <p:cNvSpPr>
            <a:spLocks noGrp="1"/>
          </p:cNvSpPr>
          <p:nvPr>
            <p:ph type="dt" sz="half" idx="10"/>
          </p:nvPr>
        </p:nvSpPr>
        <p:spPr/>
        <p:txBody>
          <a:bodyPr/>
          <a:lstStyle/>
          <a:p>
            <a:fld id="{D7C21333-B832-8546-A841-F03FB4685944}" type="datetimeFigureOut">
              <a:rPr lang="en-US" smtClean="0"/>
              <a:t>7/18/2024</a:t>
            </a:fld>
            <a:endParaRPr lang="en-US"/>
          </a:p>
        </p:txBody>
      </p:sp>
      <p:sp>
        <p:nvSpPr>
          <p:cNvPr id="5" name="Footer Placeholder 4">
            <a:extLst>
              <a:ext uri="{FF2B5EF4-FFF2-40B4-BE49-F238E27FC236}">
                <a16:creationId xmlns:a16="http://schemas.microsoft.com/office/drawing/2014/main" id="{4C4F3E7B-A533-6714-8A05-FC29526231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D6E37-6CCD-1C19-8631-BC7B49F27347}"/>
              </a:ext>
            </a:extLst>
          </p:cNvPr>
          <p:cNvSpPr>
            <a:spLocks noGrp="1"/>
          </p:cNvSpPr>
          <p:nvPr>
            <p:ph type="sldNum" sz="quarter" idx="12"/>
          </p:nvPr>
        </p:nvSpPr>
        <p:spPr/>
        <p:txBody>
          <a:bodyPr/>
          <a:lstStyle/>
          <a:p>
            <a:fld id="{0C9580FF-A054-D847-9AF1-416C541C80EF}" type="slidenum">
              <a:rPr lang="en-US" smtClean="0"/>
              <a:t>‹#›</a:t>
            </a:fld>
            <a:endParaRPr lang="en-US"/>
          </a:p>
        </p:txBody>
      </p:sp>
    </p:spTree>
    <p:extLst>
      <p:ext uri="{BB962C8B-B14F-4D97-AF65-F5344CB8AC3E}">
        <p14:creationId xmlns:p14="http://schemas.microsoft.com/office/powerpoint/2010/main" val="1819054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C39233-DB4B-A165-DA51-933D9517B6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BA042D5-2542-E903-6B3A-A2E9D20E381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EB67BD8-2C1A-F204-04D8-6D4EE6B17DF3}"/>
              </a:ext>
            </a:extLst>
          </p:cNvPr>
          <p:cNvSpPr>
            <a:spLocks noGrp="1"/>
          </p:cNvSpPr>
          <p:nvPr>
            <p:ph type="dt" sz="half" idx="10"/>
          </p:nvPr>
        </p:nvSpPr>
        <p:spPr/>
        <p:txBody>
          <a:bodyPr/>
          <a:lstStyle/>
          <a:p>
            <a:fld id="{D7C21333-B832-8546-A841-F03FB4685944}" type="datetimeFigureOut">
              <a:rPr lang="en-US" smtClean="0"/>
              <a:t>7/18/2024</a:t>
            </a:fld>
            <a:endParaRPr lang="en-US"/>
          </a:p>
        </p:txBody>
      </p:sp>
      <p:sp>
        <p:nvSpPr>
          <p:cNvPr id="5" name="Footer Placeholder 4">
            <a:extLst>
              <a:ext uri="{FF2B5EF4-FFF2-40B4-BE49-F238E27FC236}">
                <a16:creationId xmlns:a16="http://schemas.microsoft.com/office/drawing/2014/main" id="{26800D26-5E45-B171-D735-A62878E266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0BE57A-DB3F-E6AA-7B0E-530D4D8D89DC}"/>
              </a:ext>
            </a:extLst>
          </p:cNvPr>
          <p:cNvSpPr>
            <a:spLocks noGrp="1"/>
          </p:cNvSpPr>
          <p:nvPr>
            <p:ph type="sldNum" sz="quarter" idx="12"/>
          </p:nvPr>
        </p:nvSpPr>
        <p:spPr/>
        <p:txBody>
          <a:bodyPr/>
          <a:lstStyle/>
          <a:p>
            <a:fld id="{0C9580FF-A054-D847-9AF1-416C541C80EF}" type="slidenum">
              <a:rPr lang="en-US" smtClean="0"/>
              <a:t>‹#›</a:t>
            </a:fld>
            <a:endParaRPr lang="en-US"/>
          </a:p>
        </p:txBody>
      </p:sp>
    </p:spTree>
    <p:extLst>
      <p:ext uri="{BB962C8B-B14F-4D97-AF65-F5344CB8AC3E}">
        <p14:creationId xmlns:p14="http://schemas.microsoft.com/office/powerpoint/2010/main" val="22456040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A3B9C-5607-0EE1-2C1C-FF4C14B42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4968E2C-0735-E597-7A89-ADBD086A059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374F9C-6AD3-1C2B-EF46-9425368F7E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D9A111F-5381-D89F-180D-FF68640211C6}"/>
              </a:ext>
            </a:extLst>
          </p:cNvPr>
          <p:cNvSpPr>
            <a:spLocks noGrp="1"/>
          </p:cNvSpPr>
          <p:nvPr>
            <p:ph type="dt" sz="half" idx="10"/>
          </p:nvPr>
        </p:nvSpPr>
        <p:spPr/>
        <p:txBody>
          <a:bodyPr/>
          <a:lstStyle/>
          <a:p>
            <a:fld id="{D7C21333-B832-8546-A841-F03FB4685944}" type="datetimeFigureOut">
              <a:rPr lang="en-US" smtClean="0"/>
              <a:t>7/18/2024</a:t>
            </a:fld>
            <a:endParaRPr lang="en-US"/>
          </a:p>
        </p:txBody>
      </p:sp>
      <p:sp>
        <p:nvSpPr>
          <p:cNvPr id="6" name="Footer Placeholder 5">
            <a:extLst>
              <a:ext uri="{FF2B5EF4-FFF2-40B4-BE49-F238E27FC236}">
                <a16:creationId xmlns:a16="http://schemas.microsoft.com/office/drawing/2014/main" id="{00941102-3FCA-9B21-5739-194E3EA8D1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DBC6E4-20F3-0672-47E6-5D2B636157BA}"/>
              </a:ext>
            </a:extLst>
          </p:cNvPr>
          <p:cNvSpPr>
            <a:spLocks noGrp="1"/>
          </p:cNvSpPr>
          <p:nvPr>
            <p:ph type="sldNum" sz="quarter" idx="12"/>
          </p:nvPr>
        </p:nvSpPr>
        <p:spPr/>
        <p:txBody>
          <a:bodyPr/>
          <a:lstStyle/>
          <a:p>
            <a:fld id="{0C9580FF-A054-D847-9AF1-416C541C80EF}" type="slidenum">
              <a:rPr lang="en-US" smtClean="0"/>
              <a:t>‹#›</a:t>
            </a:fld>
            <a:endParaRPr lang="en-US"/>
          </a:p>
        </p:txBody>
      </p:sp>
    </p:spTree>
    <p:extLst>
      <p:ext uri="{BB962C8B-B14F-4D97-AF65-F5344CB8AC3E}">
        <p14:creationId xmlns:p14="http://schemas.microsoft.com/office/powerpoint/2010/main" val="42162710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12305-E73D-1FB2-7456-5981D92B6E5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AF89FD2-E8EE-B0A0-B76B-7406D4A1636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A9CE68-E8DB-4367-5EBB-74277B99C9C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1B64631-EBA3-CB32-FFDF-CF91E10F5C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13CAF2-D7AB-2C64-46F4-F60240AC7C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B8384A0-0E68-DBF4-4805-C812C9EB2AD9}"/>
              </a:ext>
            </a:extLst>
          </p:cNvPr>
          <p:cNvSpPr>
            <a:spLocks noGrp="1"/>
          </p:cNvSpPr>
          <p:nvPr>
            <p:ph type="dt" sz="half" idx="10"/>
          </p:nvPr>
        </p:nvSpPr>
        <p:spPr/>
        <p:txBody>
          <a:bodyPr/>
          <a:lstStyle/>
          <a:p>
            <a:fld id="{D7C21333-B832-8546-A841-F03FB4685944}" type="datetimeFigureOut">
              <a:rPr lang="en-US" smtClean="0"/>
              <a:t>7/18/2024</a:t>
            </a:fld>
            <a:endParaRPr lang="en-US"/>
          </a:p>
        </p:txBody>
      </p:sp>
      <p:sp>
        <p:nvSpPr>
          <p:cNvPr id="8" name="Footer Placeholder 7">
            <a:extLst>
              <a:ext uri="{FF2B5EF4-FFF2-40B4-BE49-F238E27FC236}">
                <a16:creationId xmlns:a16="http://schemas.microsoft.com/office/drawing/2014/main" id="{9884A544-3B38-E168-58C7-F81EB11891C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A10B2F-935A-5A9F-42C5-DB7D102F266C}"/>
              </a:ext>
            </a:extLst>
          </p:cNvPr>
          <p:cNvSpPr>
            <a:spLocks noGrp="1"/>
          </p:cNvSpPr>
          <p:nvPr>
            <p:ph type="sldNum" sz="quarter" idx="12"/>
          </p:nvPr>
        </p:nvSpPr>
        <p:spPr/>
        <p:txBody>
          <a:bodyPr/>
          <a:lstStyle/>
          <a:p>
            <a:fld id="{0C9580FF-A054-D847-9AF1-416C541C80EF}" type="slidenum">
              <a:rPr lang="en-US" smtClean="0"/>
              <a:t>‹#›</a:t>
            </a:fld>
            <a:endParaRPr lang="en-US"/>
          </a:p>
        </p:txBody>
      </p:sp>
    </p:spTree>
    <p:extLst>
      <p:ext uri="{BB962C8B-B14F-4D97-AF65-F5344CB8AC3E}">
        <p14:creationId xmlns:p14="http://schemas.microsoft.com/office/powerpoint/2010/main" val="997865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10E7F-1271-A566-CEFC-B655DDC085F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13217B-9700-1578-7C3A-976AA142C711}"/>
              </a:ext>
            </a:extLst>
          </p:cNvPr>
          <p:cNvSpPr>
            <a:spLocks noGrp="1"/>
          </p:cNvSpPr>
          <p:nvPr>
            <p:ph type="dt" sz="half" idx="10"/>
          </p:nvPr>
        </p:nvSpPr>
        <p:spPr/>
        <p:txBody>
          <a:bodyPr/>
          <a:lstStyle/>
          <a:p>
            <a:fld id="{D7C21333-B832-8546-A841-F03FB4685944}" type="datetimeFigureOut">
              <a:rPr lang="en-US" smtClean="0"/>
              <a:t>7/18/2024</a:t>
            </a:fld>
            <a:endParaRPr lang="en-US"/>
          </a:p>
        </p:txBody>
      </p:sp>
      <p:sp>
        <p:nvSpPr>
          <p:cNvPr id="4" name="Footer Placeholder 3">
            <a:extLst>
              <a:ext uri="{FF2B5EF4-FFF2-40B4-BE49-F238E27FC236}">
                <a16:creationId xmlns:a16="http://schemas.microsoft.com/office/drawing/2014/main" id="{1B15E903-6F41-F8F6-C067-D260F019CB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B56EE75-56A9-959F-D021-461BBCC3B039}"/>
              </a:ext>
            </a:extLst>
          </p:cNvPr>
          <p:cNvSpPr>
            <a:spLocks noGrp="1"/>
          </p:cNvSpPr>
          <p:nvPr>
            <p:ph type="sldNum" sz="quarter" idx="12"/>
          </p:nvPr>
        </p:nvSpPr>
        <p:spPr/>
        <p:txBody>
          <a:bodyPr/>
          <a:lstStyle/>
          <a:p>
            <a:fld id="{0C9580FF-A054-D847-9AF1-416C541C80EF}" type="slidenum">
              <a:rPr lang="en-US" smtClean="0"/>
              <a:t>‹#›</a:t>
            </a:fld>
            <a:endParaRPr lang="en-US"/>
          </a:p>
        </p:txBody>
      </p:sp>
    </p:spTree>
    <p:extLst>
      <p:ext uri="{BB962C8B-B14F-4D97-AF65-F5344CB8AC3E}">
        <p14:creationId xmlns:p14="http://schemas.microsoft.com/office/powerpoint/2010/main" val="3964355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9956D1F-6BA9-BDB8-1808-1636F17F7EA8}"/>
              </a:ext>
            </a:extLst>
          </p:cNvPr>
          <p:cNvSpPr>
            <a:spLocks noGrp="1"/>
          </p:cNvSpPr>
          <p:nvPr>
            <p:ph type="dt" sz="half" idx="10"/>
          </p:nvPr>
        </p:nvSpPr>
        <p:spPr/>
        <p:txBody>
          <a:bodyPr/>
          <a:lstStyle/>
          <a:p>
            <a:fld id="{D7C21333-B832-8546-A841-F03FB4685944}" type="datetimeFigureOut">
              <a:rPr lang="en-US" smtClean="0"/>
              <a:t>7/18/2024</a:t>
            </a:fld>
            <a:endParaRPr lang="en-US"/>
          </a:p>
        </p:txBody>
      </p:sp>
      <p:sp>
        <p:nvSpPr>
          <p:cNvPr id="3" name="Footer Placeholder 2">
            <a:extLst>
              <a:ext uri="{FF2B5EF4-FFF2-40B4-BE49-F238E27FC236}">
                <a16:creationId xmlns:a16="http://schemas.microsoft.com/office/drawing/2014/main" id="{3C47DF04-8001-EC64-EBB9-F7D5F23ABA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537E13-77C1-EC84-15CA-0C8DD0045E75}"/>
              </a:ext>
            </a:extLst>
          </p:cNvPr>
          <p:cNvSpPr>
            <a:spLocks noGrp="1"/>
          </p:cNvSpPr>
          <p:nvPr>
            <p:ph type="sldNum" sz="quarter" idx="12"/>
          </p:nvPr>
        </p:nvSpPr>
        <p:spPr/>
        <p:txBody>
          <a:bodyPr/>
          <a:lstStyle/>
          <a:p>
            <a:fld id="{0C9580FF-A054-D847-9AF1-416C541C80EF}" type="slidenum">
              <a:rPr lang="en-US" smtClean="0"/>
              <a:t>‹#›</a:t>
            </a:fld>
            <a:endParaRPr lang="en-US"/>
          </a:p>
        </p:txBody>
      </p:sp>
    </p:spTree>
    <p:extLst>
      <p:ext uri="{BB962C8B-B14F-4D97-AF65-F5344CB8AC3E}">
        <p14:creationId xmlns:p14="http://schemas.microsoft.com/office/powerpoint/2010/main" val="1006137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5DEC7-5F08-14FA-AAD5-C59B27A980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563288-3856-BA0E-746E-880609C893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E4467B-4DDD-B0E3-5421-A24AD32F27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8D40BB5-3E4F-DFB8-3AC7-2DF3D2FB72AE}"/>
              </a:ext>
            </a:extLst>
          </p:cNvPr>
          <p:cNvSpPr>
            <a:spLocks noGrp="1"/>
          </p:cNvSpPr>
          <p:nvPr>
            <p:ph type="dt" sz="half" idx="10"/>
          </p:nvPr>
        </p:nvSpPr>
        <p:spPr/>
        <p:txBody>
          <a:bodyPr/>
          <a:lstStyle/>
          <a:p>
            <a:fld id="{D7C21333-B832-8546-A841-F03FB4685944}" type="datetimeFigureOut">
              <a:rPr lang="en-US" smtClean="0"/>
              <a:t>7/18/2024</a:t>
            </a:fld>
            <a:endParaRPr lang="en-US"/>
          </a:p>
        </p:txBody>
      </p:sp>
      <p:sp>
        <p:nvSpPr>
          <p:cNvPr id="6" name="Footer Placeholder 5">
            <a:extLst>
              <a:ext uri="{FF2B5EF4-FFF2-40B4-BE49-F238E27FC236}">
                <a16:creationId xmlns:a16="http://schemas.microsoft.com/office/drawing/2014/main" id="{16BB5926-CCC5-93A2-D4F6-CF3EDA21B6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6D1BEE-DABB-2EB4-B0DD-AFEC77F8BB5D}"/>
              </a:ext>
            </a:extLst>
          </p:cNvPr>
          <p:cNvSpPr>
            <a:spLocks noGrp="1"/>
          </p:cNvSpPr>
          <p:nvPr>
            <p:ph type="sldNum" sz="quarter" idx="12"/>
          </p:nvPr>
        </p:nvSpPr>
        <p:spPr/>
        <p:txBody>
          <a:bodyPr/>
          <a:lstStyle/>
          <a:p>
            <a:fld id="{0C9580FF-A054-D847-9AF1-416C541C80EF}" type="slidenum">
              <a:rPr lang="en-US" smtClean="0"/>
              <a:t>‹#›</a:t>
            </a:fld>
            <a:endParaRPr lang="en-US"/>
          </a:p>
        </p:txBody>
      </p:sp>
    </p:spTree>
    <p:extLst>
      <p:ext uri="{BB962C8B-B14F-4D97-AF65-F5344CB8AC3E}">
        <p14:creationId xmlns:p14="http://schemas.microsoft.com/office/powerpoint/2010/main" val="3541230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40EA4-9970-D3E9-9115-C55A16B2B2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E2DBB4-1E96-DA83-7C09-3FE627E0B0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BD0A2E-1AB1-519E-714B-06B6784B7F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60F82A5-BEDC-B0B9-9212-EE1B5177D456}"/>
              </a:ext>
            </a:extLst>
          </p:cNvPr>
          <p:cNvSpPr>
            <a:spLocks noGrp="1"/>
          </p:cNvSpPr>
          <p:nvPr>
            <p:ph type="dt" sz="half" idx="10"/>
          </p:nvPr>
        </p:nvSpPr>
        <p:spPr/>
        <p:txBody>
          <a:bodyPr/>
          <a:lstStyle/>
          <a:p>
            <a:fld id="{D7C21333-B832-8546-A841-F03FB4685944}" type="datetimeFigureOut">
              <a:rPr lang="en-US" smtClean="0"/>
              <a:t>7/18/2024</a:t>
            </a:fld>
            <a:endParaRPr lang="en-US"/>
          </a:p>
        </p:txBody>
      </p:sp>
      <p:sp>
        <p:nvSpPr>
          <p:cNvPr id="6" name="Footer Placeholder 5">
            <a:extLst>
              <a:ext uri="{FF2B5EF4-FFF2-40B4-BE49-F238E27FC236}">
                <a16:creationId xmlns:a16="http://schemas.microsoft.com/office/drawing/2014/main" id="{25377197-FB69-33A4-1009-D805005B23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DFE723-7A9D-FA76-77E7-AC446C384BFF}"/>
              </a:ext>
            </a:extLst>
          </p:cNvPr>
          <p:cNvSpPr>
            <a:spLocks noGrp="1"/>
          </p:cNvSpPr>
          <p:nvPr>
            <p:ph type="sldNum" sz="quarter" idx="12"/>
          </p:nvPr>
        </p:nvSpPr>
        <p:spPr/>
        <p:txBody>
          <a:bodyPr/>
          <a:lstStyle/>
          <a:p>
            <a:fld id="{0C9580FF-A054-D847-9AF1-416C541C80EF}" type="slidenum">
              <a:rPr lang="en-US" smtClean="0"/>
              <a:t>‹#›</a:t>
            </a:fld>
            <a:endParaRPr lang="en-US"/>
          </a:p>
        </p:txBody>
      </p:sp>
    </p:spTree>
    <p:extLst>
      <p:ext uri="{BB962C8B-B14F-4D97-AF65-F5344CB8AC3E}">
        <p14:creationId xmlns:p14="http://schemas.microsoft.com/office/powerpoint/2010/main" val="530122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2F0EF18-5E29-47A3-EB15-10ADFD2337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1592CBA-AE10-5D8D-1DF4-B49A6F54C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9C2470-DD89-6AA0-39BA-C4E60EDB09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C21333-B832-8546-A841-F03FB4685944}" type="datetimeFigureOut">
              <a:rPr lang="en-US" smtClean="0"/>
              <a:t>7/18/2024</a:t>
            </a:fld>
            <a:endParaRPr lang="en-US"/>
          </a:p>
        </p:txBody>
      </p:sp>
      <p:sp>
        <p:nvSpPr>
          <p:cNvPr id="5" name="Footer Placeholder 4">
            <a:extLst>
              <a:ext uri="{FF2B5EF4-FFF2-40B4-BE49-F238E27FC236}">
                <a16:creationId xmlns:a16="http://schemas.microsoft.com/office/drawing/2014/main" id="{DD753C8F-774F-5155-2696-E94E715902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326A642F-2880-2423-1310-9B70660584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9580FF-A054-D847-9AF1-416C541C80EF}" type="slidenum">
              <a:rPr lang="en-US" smtClean="0"/>
              <a:t>‹#›</a:t>
            </a:fld>
            <a:endParaRPr lang="en-US"/>
          </a:p>
        </p:txBody>
      </p:sp>
    </p:spTree>
    <p:extLst>
      <p:ext uri="{BB962C8B-B14F-4D97-AF65-F5344CB8AC3E}">
        <p14:creationId xmlns:p14="http://schemas.microsoft.com/office/powerpoint/2010/main" val="22690421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6.jpeg"/><Relationship Id="rId7" Type="http://schemas.openxmlformats.org/officeDocument/2006/relationships/diagramQuickStyle" Target="../diagrams/quickStyle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7.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1.png"/><Relationship Id="rId4" Type="http://schemas.openxmlformats.org/officeDocument/2006/relationships/customXml" Target="../ink/ink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6" name="Rectangle 1055">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Integrating Chiropractic Care in Concussion Management: A Holistic Approach  for Healthcare Providers - Momentum Therapy">
            <a:extLst>
              <a:ext uri="{FF2B5EF4-FFF2-40B4-BE49-F238E27FC236}">
                <a16:creationId xmlns:a16="http://schemas.microsoft.com/office/drawing/2014/main" id="{D3D4A895-6B9C-6111-C8AA-B7448D52F5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265" r="1" b="9092"/>
          <a:stretch/>
        </p:blipFill>
        <p:spPr bwMode="auto">
          <a:xfrm>
            <a:off x="20" y="10"/>
            <a:ext cx="8668492" cy="6857990"/>
          </a:xfrm>
          <a:prstGeom prst="rect">
            <a:avLst/>
          </a:prstGeom>
          <a:noFill/>
          <a:extLst>
            <a:ext uri="{909E8E84-426E-40DD-AFC4-6F175D3DCCD1}">
              <a14:hiddenFill xmlns:a14="http://schemas.microsoft.com/office/drawing/2010/main">
                <a:solidFill>
                  <a:srgbClr val="FFFFFF"/>
                </a:solidFill>
              </a14:hiddenFill>
            </a:ext>
          </a:extLst>
        </p:spPr>
      </p:pic>
      <p:sp>
        <p:nvSpPr>
          <p:cNvPr id="1058" name="Rectangle 1057">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711652" y="0"/>
            <a:ext cx="8480347"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3DB444-66FD-58F0-CA5C-E9FD21501C15}"/>
              </a:ext>
            </a:extLst>
          </p:cNvPr>
          <p:cNvSpPr>
            <a:spLocks noGrp="1"/>
          </p:cNvSpPr>
          <p:nvPr>
            <p:ph type="ctrTitle"/>
          </p:nvPr>
        </p:nvSpPr>
        <p:spPr>
          <a:xfrm>
            <a:off x="7848600" y="1122363"/>
            <a:ext cx="4023360" cy="3204134"/>
          </a:xfrm>
        </p:spPr>
        <p:txBody>
          <a:bodyPr anchor="b">
            <a:normAutofit/>
          </a:bodyPr>
          <a:lstStyle/>
          <a:p>
            <a:pPr algn="l"/>
            <a:r>
              <a:rPr lang="en-US" sz="3400" b="1" i="0">
                <a:effectLst/>
                <a:highlight>
                  <a:srgbClr val="FFFFFF"/>
                </a:highlight>
                <a:latin typeface="Arial" panose="020B0604020202020204" pitchFamily="34" charset="0"/>
              </a:rPr>
              <a:t>Evaluating the Effects of Concussions and tDCS on Executive Functioning in College Students</a:t>
            </a:r>
            <a:endParaRPr lang="en-US" sz="3400"/>
          </a:p>
        </p:txBody>
      </p:sp>
      <p:sp>
        <p:nvSpPr>
          <p:cNvPr id="3" name="Subtitle 2">
            <a:extLst>
              <a:ext uri="{FF2B5EF4-FFF2-40B4-BE49-F238E27FC236}">
                <a16:creationId xmlns:a16="http://schemas.microsoft.com/office/drawing/2014/main" id="{73A61EA5-BC12-6251-BE36-CA489E3E030F}"/>
              </a:ext>
            </a:extLst>
          </p:cNvPr>
          <p:cNvSpPr>
            <a:spLocks noGrp="1"/>
          </p:cNvSpPr>
          <p:nvPr>
            <p:ph type="subTitle" idx="1"/>
          </p:nvPr>
        </p:nvSpPr>
        <p:spPr>
          <a:xfrm>
            <a:off x="7848600" y="4872922"/>
            <a:ext cx="4023360" cy="1208141"/>
          </a:xfrm>
        </p:spPr>
        <p:txBody>
          <a:bodyPr>
            <a:normAutofit fontScale="92500"/>
          </a:bodyPr>
          <a:lstStyle/>
          <a:p>
            <a:pPr algn="l"/>
            <a:r>
              <a:rPr lang="en-US" sz="2000"/>
              <a:t>Erin </a:t>
            </a:r>
            <a:r>
              <a:rPr lang="en-US" sz="2000" err="1"/>
              <a:t>Dychdala</a:t>
            </a:r>
            <a:r>
              <a:rPr lang="en-US" sz="2000"/>
              <a:t> and Macey Hoffman</a:t>
            </a:r>
          </a:p>
          <a:p>
            <a:pPr algn="l"/>
            <a:r>
              <a:rPr lang="en-US" sz="2000"/>
              <a:t>Neuroscience and Psychology</a:t>
            </a:r>
          </a:p>
          <a:p>
            <a:pPr algn="l"/>
            <a:r>
              <a:rPr lang="en-US" sz="2000"/>
              <a:t>Mentor: The Wonderful Dr. Joel </a:t>
            </a:r>
            <a:r>
              <a:rPr lang="en-US" sz="2000" err="1"/>
              <a:t>Bish</a:t>
            </a:r>
            <a:endParaRPr lang="en-US" sz="2000"/>
          </a:p>
        </p:txBody>
      </p:sp>
      <p:sp>
        <p:nvSpPr>
          <p:cNvPr id="1060" name="Rectangle 105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62" name="Rectangle 106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77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par>
                                <p:cTn id="11" presetID="10" presetClass="entr" presetSubtype="0" fill="hold" grpId="0" nodeType="withEffect">
                                  <p:stCondLst>
                                    <p:cond delay="2000"/>
                                  </p:stCondLst>
                                  <p:iterate type="lt">
                                    <p:tmPct val="10000"/>
                                  </p:iterate>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400"/>
                                        <p:tgtEl>
                                          <p:spTgt spid="3">
                                            <p:txEl>
                                              <p:pRg st="1" end="1"/>
                                            </p:txEl>
                                          </p:spTgt>
                                        </p:tgtEl>
                                      </p:cBhvr>
                                    </p:animEffect>
                                  </p:childTnLst>
                                </p:cTn>
                              </p:par>
                              <p:par>
                                <p:cTn id="14" presetID="10" presetClass="entr" presetSubtype="0" fill="hold" grpId="0" nodeType="withEffect">
                                  <p:stCondLst>
                                    <p:cond delay="2000"/>
                                  </p:stCondLst>
                                  <p:iterate type="lt">
                                    <p:tmPct val="10000"/>
                                  </p:iterate>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4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7BE78-0395-69CD-5F85-BE0934C79378}"/>
              </a:ext>
            </a:extLst>
          </p:cNvPr>
          <p:cNvSpPr>
            <a:spLocks noGrp="1"/>
          </p:cNvSpPr>
          <p:nvPr>
            <p:ph type="title"/>
          </p:nvPr>
        </p:nvSpPr>
        <p:spPr>
          <a:xfrm>
            <a:off x="5868557" y="1138036"/>
            <a:ext cx="5444382" cy="1402470"/>
          </a:xfrm>
        </p:spPr>
        <p:txBody>
          <a:bodyPr anchor="t">
            <a:normAutofit/>
          </a:bodyPr>
          <a:lstStyle/>
          <a:p>
            <a:r>
              <a:rPr lang="en-US"/>
              <a:t>Conclusions</a:t>
            </a:r>
            <a:r>
              <a:rPr lang="en-US" sz="3200"/>
              <a:t> </a:t>
            </a:r>
          </a:p>
        </p:txBody>
      </p:sp>
      <p:pic>
        <p:nvPicPr>
          <p:cNvPr id="5" name="Picture 4" descr="Scan of a human brain in a neurology clinic">
            <a:extLst>
              <a:ext uri="{FF2B5EF4-FFF2-40B4-BE49-F238E27FC236}">
                <a16:creationId xmlns:a16="http://schemas.microsoft.com/office/drawing/2014/main" id="{BBA1D8BE-C2C9-0717-93B7-ADF330A1F550}"/>
              </a:ext>
            </a:extLst>
          </p:cNvPr>
          <p:cNvPicPr>
            <a:picLocks noChangeAspect="1"/>
          </p:cNvPicPr>
          <p:nvPr/>
        </p:nvPicPr>
        <p:blipFill>
          <a:blip r:embed="rId3"/>
          <a:srcRect l="43666"/>
          <a:stretch/>
        </p:blipFill>
        <p:spPr>
          <a:xfrm>
            <a:off x="-1" y="10"/>
            <a:ext cx="5151179" cy="6857990"/>
          </a:xfrm>
          <a:prstGeom prst="rect">
            <a:avLst/>
          </a:prstGeom>
        </p:spPr>
      </p:pic>
      <p:cxnSp>
        <p:nvCxnSpPr>
          <p:cNvPr id="9" name="Straight Connector 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2B7BA394-0E60-2564-2BF5-93224F635B94}"/>
              </a:ext>
            </a:extLst>
          </p:cNvPr>
          <p:cNvSpPr>
            <a:spLocks noGrp="1"/>
          </p:cNvSpPr>
          <p:nvPr>
            <p:ph idx="1"/>
          </p:nvPr>
        </p:nvSpPr>
        <p:spPr>
          <a:xfrm>
            <a:off x="5868557" y="2551176"/>
            <a:ext cx="5444382" cy="3591207"/>
          </a:xfrm>
        </p:spPr>
        <p:txBody>
          <a:bodyPr>
            <a:normAutofit/>
          </a:bodyPr>
          <a:lstStyle/>
          <a:p>
            <a:r>
              <a:rPr lang="en-US"/>
              <a:t>tDCS may have minor impacts on non-concussed</a:t>
            </a:r>
          </a:p>
          <a:p>
            <a:r>
              <a:rPr lang="en-US"/>
              <a:t>Differences between concussed and non-concussed </a:t>
            </a:r>
          </a:p>
          <a:p>
            <a:r>
              <a:rPr lang="en-US"/>
              <a:t>Is tDCS a placebo?</a:t>
            </a:r>
          </a:p>
          <a:p>
            <a:r>
              <a:rPr lang="en-US"/>
              <a:t>Significance of Beta wave ratios</a:t>
            </a:r>
          </a:p>
          <a:p>
            <a:pPr marL="0" indent="0">
              <a:buNone/>
            </a:pPr>
            <a:endParaRPr lang="en-US"/>
          </a:p>
        </p:txBody>
      </p:sp>
    </p:spTree>
    <p:extLst>
      <p:ext uri="{BB962C8B-B14F-4D97-AF65-F5344CB8AC3E}">
        <p14:creationId xmlns:p14="http://schemas.microsoft.com/office/powerpoint/2010/main" val="29422304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69" name="Rectangle 6168">
            <a:extLst>
              <a:ext uri="{FF2B5EF4-FFF2-40B4-BE49-F238E27FC236}">
                <a16:creationId xmlns:a16="http://schemas.microsoft.com/office/drawing/2014/main" id="{5EF17487-C386-4F99-B5EB-4FD3DF4236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0" name="Freeform: Shape 6163">
            <a:extLst>
              <a:ext uri="{FF2B5EF4-FFF2-40B4-BE49-F238E27FC236}">
                <a16:creationId xmlns:a16="http://schemas.microsoft.com/office/drawing/2014/main" id="{A0DE92DF-4769-4DE9-93FD-EE312718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0" y="0"/>
            <a:ext cx="7472381" cy="6858000"/>
          </a:xfrm>
          <a:custGeom>
            <a:avLst/>
            <a:gdLst>
              <a:gd name="connsiteX0" fmla="*/ 1232666 w 7472381"/>
              <a:gd name="connsiteY0" fmla="*/ 0 h 6886575"/>
              <a:gd name="connsiteX1" fmla="*/ 7472381 w 7472381"/>
              <a:gd name="connsiteY1" fmla="*/ 0 h 6886575"/>
              <a:gd name="connsiteX2" fmla="*/ 7472381 w 7472381"/>
              <a:gd name="connsiteY2" fmla="*/ 814388 h 6886575"/>
              <a:gd name="connsiteX3" fmla="*/ 7472381 w 7472381"/>
              <a:gd name="connsiteY3" fmla="*/ 6411516 h 6886575"/>
              <a:gd name="connsiteX4" fmla="*/ 7472381 w 7472381"/>
              <a:gd name="connsiteY4" fmla="*/ 6886575 h 6886575"/>
              <a:gd name="connsiteX5" fmla="*/ 6992676 w 7472381"/>
              <a:gd name="connsiteY5" fmla="*/ 6886575 h 6886575"/>
              <a:gd name="connsiteX6" fmla="*/ 1946893 w 7472381"/>
              <a:gd name="connsiteY6" fmla="*/ 6886575 h 6886575"/>
              <a:gd name="connsiteX7" fmla="*/ 1506276 w 7472381"/>
              <a:gd name="connsiteY7" fmla="*/ 6686550 h 6886575"/>
              <a:gd name="connsiteX8" fmla="*/ 1314394 w 7472381"/>
              <a:gd name="connsiteY8" fmla="*/ 6457949 h 6886575"/>
              <a:gd name="connsiteX9" fmla="*/ 1246880 w 7472381"/>
              <a:gd name="connsiteY9" fmla="*/ 6393656 h 6886575"/>
              <a:gd name="connsiteX10" fmla="*/ 1079872 w 7472381"/>
              <a:gd name="connsiteY10" fmla="*/ 6307931 h 6886575"/>
              <a:gd name="connsiteX11" fmla="*/ 788495 w 7472381"/>
              <a:gd name="connsiteY11" fmla="*/ 6125765 h 6886575"/>
              <a:gd name="connsiteX12" fmla="*/ 895097 w 7472381"/>
              <a:gd name="connsiteY12" fmla="*/ 6082903 h 6886575"/>
              <a:gd name="connsiteX13" fmla="*/ 1204239 w 7472381"/>
              <a:gd name="connsiteY13" fmla="*/ 6193631 h 6886575"/>
              <a:gd name="connsiteX14" fmla="*/ 1428102 w 7472381"/>
              <a:gd name="connsiteY14" fmla="*/ 6222206 h 6886575"/>
              <a:gd name="connsiteX15" fmla="*/ 1111852 w 7472381"/>
              <a:gd name="connsiteY15" fmla="*/ 6029325 h 6886575"/>
              <a:gd name="connsiteX16" fmla="*/ 806262 w 7472381"/>
              <a:gd name="connsiteY16" fmla="*/ 5779294 h 6886575"/>
              <a:gd name="connsiteX17" fmla="*/ 1040785 w 7472381"/>
              <a:gd name="connsiteY17" fmla="*/ 5825728 h 6886575"/>
              <a:gd name="connsiteX18" fmla="*/ 1051445 w 7472381"/>
              <a:gd name="connsiteY18" fmla="*/ 5793581 h 6886575"/>
              <a:gd name="connsiteX19" fmla="*/ 845349 w 7472381"/>
              <a:gd name="connsiteY19" fmla="*/ 5497115 h 6886575"/>
              <a:gd name="connsiteX20" fmla="*/ 745855 w 7472381"/>
              <a:gd name="connsiteY20" fmla="*/ 5375672 h 6886575"/>
              <a:gd name="connsiteX21" fmla="*/ 291024 w 7472381"/>
              <a:gd name="connsiteY21" fmla="*/ 5014913 h 6886575"/>
              <a:gd name="connsiteX22" fmla="*/ 724535 w 7472381"/>
              <a:gd name="connsiteY22" fmla="*/ 5175647 h 6886575"/>
              <a:gd name="connsiteX23" fmla="*/ 276811 w 7472381"/>
              <a:gd name="connsiteY23" fmla="*/ 4825603 h 6886575"/>
              <a:gd name="connsiteX24" fmla="*/ 60055 w 7472381"/>
              <a:gd name="connsiteY24" fmla="*/ 4697016 h 6886575"/>
              <a:gd name="connsiteX25" fmla="*/ 6755 w 7472381"/>
              <a:gd name="connsiteY25" fmla="*/ 4622006 h 6886575"/>
              <a:gd name="connsiteX26" fmla="*/ 102696 w 7472381"/>
              <a:gd name="connsiteY26" fmla="*/ 4604146 h 6886575"/>
              <a:gd name="connsiteX27" fmla="*/ 397625 w 7472381"/>
              <a:gd name="connsiteY27" fmla="*/ 4632722 h 6886575"/>
              <a:gd name="connsiteX28" fmla="*/ 31628 w 7472381"/>
              <a:gd name="connsiteY28" fmla="*/ 4396978 h 6886575"/>
              <a:gd name="connsiteX29" fmla="*/ 305237 w 7472381"/>
              <a:gd name="connsiteY29" fmla="*/ 4432697 h 6886575"/>
              <a:gd name="connsiteX30" fmla="*/ 383412 w 7472381"/>
              <a:gd name="connsiteY30" fmla="*/ 4339828 h 6886575"/>
              <a:gd name="connsiteX31" fmla="*/ 511333 w 7472381"/>
              <a:gd name="connsiteY31" fmla="*/ 4189810 h 6886575"/>
              <a:gd name="connsiteX32" fmla="*/ 600167 w 7472381"/>
              <a:gd name="connsiteY32" fmla="*/ 4107656 h 6886575"/>
              <a:gd name="connsiteX33" fmla="*/ 635701 w 7472381"/>
              <a:gd name="connsiteY33" fmla="*/ 3843337 h 6886575"/>
              <a:gd name="connsiteX34" fmla="*/ 561080 w 7472381"/>
              <a:gd name="connsiteY34" fmla="*/ 3554015 h 6886575"/>
              <a:gd name="connsiteX35" fmla="*/ 354985 w 7472381"/>
              <a:gd name="connsiteY35" fmla="*/ 3407569 h 6886575"/>
              <a:gd name="connsiteX36" fmla="*/ 415392 w 7472381"/>
              <a:gd name="connsiteY36" fmla="*/ 3243263 h 6886575"/>
              <a:gd name="connsiteX37" fmla="*/ 852456 w 7472381"/>
              <a:gd name="connsiteY37" fmla="*/ 3343275 h 6886575"/>
              <a:gd name="connsiteX38" fmla="*/ 202190 w 7472381"/>
              <a:gd name="connsiteY38" fmla="*/ 2953940 h 6886575"/>
              <a:gd name="connsiteX39" fmla="*/ 312344 w 7472381"/>
              <a:gd name="connsiteY39" fmla="*/ 2936081 h 6886575"/>
              <a:gd name="connsiteX40" fmla="*/ 706768 w 7472381"/>
              <a:gd name="connsiteY40" fmla="*/ 2714625 h 6886575"/>
              <a:gd name="connsiteX41" fmla="*/ 728088 w 7472381"/>
              <a:gd name="connsiteY41" fmla="*/ 2703909 h 6886575"/>
              <a:gd name="connsiteX42" fmla="*/ 795602 w 7472381"/>
              <a:gd name="connsiteY42" fmla="*/ 2564606 h 6886575"/>
              <a:gd name="connsiteX43" fmla="*/ 1008804 w 7472381"/>
              <a:gd name="connsiteY43" fmla="*/ 2543175 h 6886575"/>
              <a:gd name="connsiteX44" fmla="*/ 1186473 w 7472381"/>
              <a:gd name="connsiteY44" fmla="*/ 2575322 h 6886575"/>
              <a:gd name="connsiteX45" fmla="*/ 1378355 w 7472381"/>
              <a:gd name="connsiteY45" fmla="*/ 2536031 h 6886575"/>
              <a:gd name="connsiteX46" fmla="*/ 1548916 w 7472381"/>
              <a:gd name="connsiteY46" fmla="*/ 2553891 h 6886575"/>
              <a:gd name="connsiteX47" fmla="*/ 1694604 w 7472381"/>
              <a:gd name="connsiteY47" fmla="*/ 2528888 h 6886575"/>
              <a:gd name="connsiteX48" fmla="*/ 1552469 w 7472381"/>
              <a:gd name="connsiteY48" fmla="*/ 2411015 h 6886575"/>
              <a:gd name="connsiteX49" fmla="*/ 1353481 w 7472381"/>
              <a:gd name="connsiteY49" fmla="*/ 2411015 h 6886575"/>
              <a:gd name="connsiteX50" fmla="*/ 1211346 w 7472381"/>
              <a:gd name="connsiteY50" fmla="*/ 2336007 h 6886575"/>
              <a:gd name="connsiteX51" fmla="*/ 1076318 w 7472381"/>
              <a:gd name="connsiteY51" fmla="*/ 2200275 h 6886575"/>
              <a:gd name="connsiteX52" fmla="*/ 600167 w 7472381"/>
              <a:gd name="connsiteY52" fmla="*/ 1982390 h 6886575"/>
              <a:gd name="connsiteX53" fmla="*/ 514886 w 7472381"/>
              <a:gd name="connsiteY53" fmla="*/ 1900238 h 6886575"/>
              <a:gd name="connsiteX54" fmla="*/ 1872273 w 7472381"/>
              <a:gd name="connsiteY54" fmla="*/ 2218135 h 6886575"/>
              <a:gd name="connsiteX55" fmla="*/ 1452975 w 7472381"/>
              <a:gd name="connsiteY55" fmla="*/ 2085975 h 6886575"/>
              <a:gd name="connsiteX56" fmla="*/ 1737245 w 7472381"/>
              <a:gd name="connsiteY56" fmla="*/ 2110978 h 6886575"/>
              <a:gd name="connsiteX57" fmla="*/ 1893593 w 7472381"/>
              <a:gd name="connsiteY57" fmla="*/ 2021681 h 6886575"/>
              <a:gd name="connsiteX58" fmla="*/ 1893593 w 7472381"/>
              <a:gd name="connsiteY58" fmla="*/ 1993106 h 6886575"/>
              <a:gd name="connsiteX59" fmla="*/ 1776332 w 7472381"/>
              <a:gd name="connsiteY59" fmla="*/ 1910953 h 6886575"/>
              <a:gd name="connsiteX60" fmla="*/ 1708818 w 7472381"/>
              <a:gd name="connsiteY60" fmla="*/ 1857375 h 6886575"/>
              <a:gd name="connsiteX61" fmla="*/ 1524043 w 7472381"/>
              <a:gd name="connsiteY61" fmla="*/ 1664493 h 6886575"/>
              <a:gd name="connsiteX62" fmla="*/ 1655517 w 7472381"/>
              <a:gd name="connsiteY62" fmla="*/ 1643062 h 6886575"/>
              <a:gd name="connsiteX63" fmla="*/ 1705264 w 7472381"/>
              <a:gd name="connsiteY63" fmla="*/ 1603772 h 6886575"/>
              <a:gd name="connsiteX64" fmla="*/ 1669731 w 7472381"/>
              <a:gd name="connsiteY64" fmla="*/ 1546622 h 6886575"/>
              <a:gd name="connsiteX65" fmla="*/ 1261093 w 7472381"/>
              <a:gd name="connsiteY65" fmla="*/ 1371600 h 6886575"/>
              <a:gd name="connsiteX66" fmla="*/ 1229113 w 7472381"/>
              <a:gd name="connsiteY66" fmla="*/ 1235869 h 6886575"/>
              <a:gd name="connsiteX67" fmla="*/ 1307287 w 7472381"/>
              <a:gd name="connsiteY67" fmla="*/ 1214437 h 6886575"/>
              <a:gd name="connsiteX68" fmla="*/ 1396121 w 7472381"/>
              <a:gd name="connsiteY68" fmla="*/ 1225153 h 6886575"/>
              <a:gd name="connsiteX69" fmla="*/ 1325054 w 7472381"/>
              <a:gd name="connsiteY69" fmla="*/ 1117997 h 6886575"/>
              <a:gd name="connsiteX70" fmla="*/ 1037231 w 7472381"/>
              <a:gd name="connsiteY70" fmla="*/ 1010841 h 6886575"/>
              <a:gd name="connsiteX71" fmla="*/ 983931 w 7472381"/>
              <a:gd name="connsiteY71" fmla="*/ 953690 h 6886575"/>
              <a:gd name="connsiteX72" fmla="*/ 1054998 w 7472381"/>
              <a:gd name="connsiteY72" fmla="*/ 925115 h 6886575"/>
              <a:gd name="connsiteX73" fmla="*/ 1108299 w 7472381"/>
              <a:gd name="connsiteY73" fmla="*/ 914400 h 6886575"/>
              <a:gd name="connsiteX74" fmla="*/ 6755 w 7472381"/>
              <a:gd name="connsiteY74" fmla="*/ 467915 h 6886575"/>
              <a:gd name="connsiteX75" fmla="*/ 255490 w 7472381"/>
              <a:gd name="connsiteY75" fmla="*/ 464344 h 6886575"/>
              <a:gd name="connsiteX76" fmla="*/ 500673 w 7472381"/>
              <a:gd name="connsiteY76" fmla="*/ 535781 h 6886575"/>
              <a:gd name="connsiteX77" fmla="*/ 760069 w 7472381"/>
              <a:gd name="connsiteY77" fmla="*/ 525066 h 6886575"/>
              <a:gd name="connsiteX78" fmla="*/ 1005251 w 7472381"/>
              <a:gd name="connsiteY78" fmla="*/ 560785 h 6886575"/>
              <a:gd name="connsiteX79" fmla="*/ 1218453 w 7472381"/>
              <a:gd name="connsiteY79" fmla="*/ 560785 h 6886575"/>
              <a:gd name="connsiteX80" fmla="*/ 1019464 w 7472381"/>
              <a:gd name="connsiteY80" fmla="*/ 507206 h 6886575"/>
              <a:gd name="connsiteX81" fmla="*/ 944844 w 7472381"/>
              <a:gd name="connsiteY81" fmla="*/ 417909 h 6886575"/>
              <a:gd name="connsiteX82" fmla="*/ 969717 w 7472381"/>
              <a:gd name="connsiteY82" fmla="*/ 335757 h 6886575"/>
              <a:gd name="connsiteX83" fmla="*/ 1051445 w 7472381"/>
              <a:gd name="connsiteY83" fmla="*/ 360759 h 6886575"/>
              <a:gd name="connsiteX84" fmla="*/ 1147386 w 7472381"/>
              <a:gd name="connsiteY84" fmla="*/ 453629 h 6886575"/>
              <a:gd name="connsiteX85" fmla="*/ 1168706 w 7472381"/>
              <a:gd name="connsiteY85" fmla="*/ 396478 h 6886575"/>
              <a:gd name="connsiteX86" fmla="*/ 1225560 w 7472381"/>
              <a:gd name="connsiteY86" fmla="*/ 353615 h 6886575"/>
              <a:gd name="connsiteX87" fmla="*/ 1552469 w 7472381"/>
              <a:gd name="connsiteY87" fmla="*/ 375047 h 6886575"/>
              <a:gd name="connsiteX88" fmla="*/ 1335714 w 7472381"/>
              <a:gd name="connsiteY88" fmla="*/ 192881 h 6886575"/>
              <a:gd name="connsiteX89" fmla="*/ 1197133 w 7472381"/>
              <a:gd name="connsiteY89" fmla="*/ 164306 h 6886575"/>
              <a:gd name="connsiteX90" fmla="*/ 1165153 w 7472381"/>
              <a:gd name="connsiteY90" fmla="*/ 89297 h 6886575"/>
              <a:gd name="connsiteX91" fmla="*/ 1229113 w 7472381"/>
              <a:gd name="connsiteY91" fmla="*/ 71437 h 6886575"/>
              <a:gd name="connsiteX92" fmla="*/ 1548916 w 7472381"/>
              <a:gd name="connsiteY92" fmla="*/ 135731 h 6886575"/>
              <a:gd name="connsiteX93" fmla="*/ 1602217 w 7472381"/>
              <a:gd name="connsiteY93" fmla="*/ 110728 h 6886575"/>
              <a:gd name="connsiteX94" fmla="*/ 1232666 w 7472381"/>
              <a:gd name="connsiteY94" fmla="*/ 0 h 6886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472381" h="6886575">
                <a:moveTo>
                  <a:pt x="1232666" y="0"/>
                </a:moveTo>
                <a:lnTo>
                  <a:pt x="7472381" y="0"/>
                </a:lnTo>
                <a:lnTo>
                  <a:pt x="7472381" y="814388"/>
                </a:lnTo>
                <a:lnTo>
                  <a:pt x="7472381" y="6411516"/>
                </a:lnTo>
                <a:lnTo>
                  <a:pt x="7472381" y="6886575"/>
                </a:lnTo>
                <a:lnTo>
                  <a:pt x="6992676" y="6886575"/>
                </a:lnTo>
                <a:lnTo>
                  <a:pt x="1946893" y="6886575"/>
                </a:lnTo>
                <a:cubicBezTo>
                  <a:pt x="1801205" y="6815137"/>
                  <a:pt x="1662624" y="6729412"/>
                  <a:pt x="1506276" y="6686550"/>
                </a:cubicBezTo>
                <a:cubicBezTo>
                  <a:pt x="1399675" y="6657975"/>
                  <a:pt x="1296627" y="6607969"/>
                  <a:pt x="1314394" y="6457949"/>
                </a:cubicBezTo>
                <a:cubicBezTo>
                  <a:pt x="1317947" y="6415087"/>
                  <a:pt x="1289520" y="6382941"/>
                  <a:pt x="1246880" y="6393656"/>
                </a:cubicBezTo>
                <a:cubicBezTo>
                  <a:pt x="1165153" y="6415087"/>
                  <a:pt x="1126065" y="6354365"/>
                  <a:pt x="1079872" y="6307931"/>
                </a:cubicBezTo>
                <a:cubicBezTo>
                  <a:pt x="998144" y="6225779"/>
                  <a:pt x="919970" y="6140052"/>
                  <a:pt x="788495" y="6125765"/>
                </a:cubicBezTo>
                <a:cubicBezTo>
                  <a:pt x="813369" y="6061471"/>
                  <a:pt x="856009" y="6068615"/>
                  <a:pt x="895097" y="6082903"/>
                </a:cubicBezTo>
                <a:cubicBezTo>
                  <a:pt x="998144" y="6118622"/>
                  <a:pt x="1101192" y="6157912"/>
                  <a:pt x="1204239" y="6193631"/>
                </a:cubicBezTo>
                <a:cubicBezTo>
                  <a:pt x="1271754" y="6215062"/>
                  <a:pt x="1339267" y="6247209"/>
                  <a:pt x="1428102" y="6222206"/>
                </a:cubicBezTo>
                <a:cubicBezTo>
                  <a:pt x="1349928" y="6093619"/>
                  <a:pt x="1218453" y="6068615"/>
                  <a:pt x="1111852" y="6029325"/>
                </a:cubicBezTo>
                <a:cubicBezTo>
                  <a:pt x="980377" y="5979319"/>
                  <a:pt x="902203" y="5886450"/>
                  <a:pt x="806262" y="5779294"/>
                </a:cubicBezTo>
                <a:cubicBezTo>
                  <a:pt x="902203" y="5750719"/>
                  <a:pt x="962610" y="5829300"/>
                  <a:pt x="1040785" y="5825728"/>
                </a:cubicBezTo>
                <a:cubicBezTo>
                  <a:pt x="1044338" y="5815012"/>
                  <a:pt x="1051445" y="5793581"/>
                  <a:pt x="1051445" y="5793581"/>
                </a:cubicBezTo>
                <a:cubicBezTo>
                  <a:pt x="923523" y="5736431"/>
                  <a:pt x="866670" y="5629275"/>
                  <a:pt x="845349" y="5497115"/>
                </a:cubicBezTo>
                <a:cubicBezTo>
                  <a:pt x="838243" y="5429250"/>
                  <a:pt x="792049" y="5407819"/>
                  <a:pt x="745855" y="5375672"/>
                </a:cubicBezTo>
                <a:cubicBezTo>
                  <a:pt x="589507" y="5264943"/>
                  <a:pt x="422499" y="5164931"/>
                  <a:pt x="291024" y="5014913"/>
                </a:cubicBezTo>
                <a:cubicBezTo>
                  <a:pt x="443819" y="5032771"/>
                  <a:pt x="564633" y="5132784"/>
                  <a:pt x="724535" y="5175647"/>
                </a:cubicBezTo>
                <a:cubicBezTo>
                  <a:pt x="596614" y="5011340"/>
                  <a:pt x="429605" y="4925615"/>
                  <a:pt x="276811" y="4825603"/>
                </a:cubicBezTo>
                <a:cubicBezTo>
                  <a:pt x="205743" y="4779169"/>
                  <a:pt x="141783" y="4722018"/>
                  <a:pt x="60055" y="4697016"/>
                </a:cubicBezTo>
                <a:cubicBezTo>
                  <a:pt x="31628" y="4689872"/>
                  <a:pt x="-18119" y="4672013"/>
                  <a:pt x="6755" y="4622006"/>
                </a:cubicBezTo>
                <a:cubicBezTo>
                  <a:pt x="28075" y="4579144"/>
                  <a:pt x="67162" y="4593432"/>
                  <a:pt x="102696" y="4604146"/>
                </a:cubicBezTo>
                <a:cubicBezTo>
                  <a:pt x="187976" y="4632722"/>
                  <a:pt x="280364" y="4632722"/>
                  <a:pt x="397625" y="4632722"/>
                </a:cubicBezTo>
                <a:cubicBezTo>
                  <a:pt x="298131" y="4496990"/>
                  <a:pt x="116909" y="4539853"/>
                  <a:pt x="31628" y="4396978"/>
                </a:cubicBezTo>
                <a:cubicBezTo>
                  <a:pt x="138229" y="4371976"/>
                  <a:pt x="219957" y="4421982"/>
                  <a:pt x="305237" y="4432697"/>
                </a:cubicBezTo>
                <a:cubicBezTo>
                  <a:pt x="383412" y="4443413"/>
                  <a:pt x="401178" y="4418409"/>
                  <a:pt x="383412" y="4339828"/>
                </a:cubicBezTo>
                <a:cubicBezTo>
                  <a:pt x="354985" y="4218385"/>
                  <a:pt x="397625" y="4157662"/>
                  <a:pt x="511333" y="4189810"/>
                </a:cubicBezTo>
                <a:cubicBezTo>
                  <a:pt x="617934" y="4221956"/>
                  <a:pt x="628594" y="4175522"/>
                  <a:pt x="600167" y="4107656"/>
                </a:cubicBezTo>
                <a:cubicBezTo>
                  <a:pt x="557527" y="4007644"/>
                  <a:pt x="603720" y="3929063"/>
                  <a:pt x="635701" y="3843337"/>
                </a:cubicBezTo>
                <a:cubicBezTo>
                  <a:pt x="685448" y="3714750"/>
                  <a:pt x="664128" y="3650456"/>
                  <a:pt x="561080" y="3554015"/>
                </a:cubicBezTo>
                <a:cubicBezTo>
                  <a:pt x="500673" y="3500438"/>
                  <a:pt x="440265" y="3454003"/>
                  <a:pt x="354985" y="3407569"/>
                </a:cubicBezTo>
                <a:cubicBezTo>
                  <a:pt x="550420" y="3382565"/>
                  <a:pt x="347878" y="3296841"/>
                  <a:pt x="415392" y="3243263"/>
                </a:cubicBezTo>
                <a:cubicBezTo>
                  <a:pt x="553973" y="3221831"/>
                  <a:pt x="664128" y="3393282"/>
                  <a:pt x="852456" y="3343275"/>
                </a:cubicBezTo>
                <a:cubicBezTo>
                  <a:pt x="625041" y="3196828"/>
                  <a:pt x="369198" y="3150393"/>
                  <a:pt x="202190" y="2953940"/>
                </a:cubicBezTo>
                <a:cubicBezTo>
                  <a:pt x="241277" y="2911078"/>
                  <a:pt x="280364" y="2953940"/>
                  <a:pt x="312344" y="2936081"/>
                </a:cubicBezTo>
                <a:cubicBezTo>
                  <a:pt x="312344" y="2925365"/>
                  <a:pt x="685448" y="2993232"/>
                  <a:pt x="706768" y="2714625"/>
                </a:cubicBezTo>
                <a:cubicBezTo>
                  <a:pt x="713875" y="2714625"/>
                  <a:pt x="720982" y="2714625"/>
                  <a:pt x="728088" y="2703909"/>
                </a:cubicBezTo>
                <a:cubicBezTo>
                  <a:pt x="767175" y="2664619"/>
                  <a:pt x="731642" y="2571750"/>
                  <a:pt x="795602" y="2564606"/>
                </a:cubicBezTo>
                <a:cubicBezTo>
                  <a:pt x="866670" y="2557462"/>
                  <a:pt x="934184" y="2525315"/>
                  <a:pt x="1008804" y="2543175"/>
                </a:cubicBezTo>
                <a:cubicBezTo>
                  <a:pt x="1065658" y="2557462"/>
                  <a:pt x="1126065" y="2575322"/>
                  <a:pt x="1186473" y="2575322"/>
                </a:cubicBezTo>
                <a:cubicBezTo>
                  <a:pt x="1250433" y="2575322"/>
                  <a:pt x="1339267" y="2696766"/>
                  <a:pt x="1378355" y="2536031"/>
                </a:cubicBezTo>
                <a:cubicBezTo>
                  <a:pt x="1378355" y="2528888"/>
                  <a:pt x="1488509" y="2546747"/>
                  <a:pt x="1548916" y="2553891"/>
                </a:cubicBezTo>
                <a:cubicBezTo>
                  <a:pt x="1598663" y="2561035"/>
                  <a:pt x="1659071" y="2593181"/>
                  <a:pt x="1694604" y="2528888"/>
                </a:cubicBezTo>
                <a:cubicBezTo>
                  <a:pt x="1712371" y="2489596"/>
                  <a:pt x="1627090" y="2418159"/>
                  <a:pt x="1552469" y="2411015"/>
                </a:cubicBezTo>
                <a:cubicBezTo>
                  <a:pt x="1484956" y="2403872"/>
                  <a:pt x="1417442" y="2396728"/>
                  <a:pt x="1353481" y="2411015"/>
                </a:cubicBezTo>
                <a:cubicBezTo>
                  <a:pt x="1275307" y="2428875"/>
                  <a:pt x="1232666" y="2400300"/>
                  <a:pt x="1211346" y="2336007"/>
                </a:cubicBezTo>
                <a:cubicBezTo>
                  <a:pt x="1186473" y="2268141"/>
                  <a:pt x="1140279" y="2232422"/>
                  <a:pt x="1076318" y="2200275"/>
                </a:cubicBezTo>
                <a:cubicBezTo>
                  <a:pt x="919970" y="2121694"/>
                  <a:pt x="770729" y="2028825"/>
                  <a:pt x="600167" y="1982390"/>
                </a:cubicBezTo>
                <a:cubicBezTo>
                  <a:pt x="568187" y="1975246"/>
                  <a:pt x="529100" y="1960959"/>
                  <a:pt x="514886" y="1900238"/>
                </a:cubicBezTo>
                <a:cubicBezTo>
                  <a:pt x="976824" y="1993106"/>
                  <a:pt x="1396121" y="2232422"/>
                  <a:pt x="1872273" y="2218135"/>
                </a:cubicBezTo>
                <a:cubicBezTo>
                  <a:pt x="1744351" y="2143125"/>
                  <a:pt x="1591557" y="2139554"/>
                  <a:pt x="1452975" y="2085975"/>
                </a:cubicBezTo>
                <a:cubicBezTo>
                  <a:pt x="1552469" y="2046685"/>
                  <a:pt x="1644857" y="2089547"/>
                  <a:pt x="1737245" y="2110978"/>
                </a:cubicBezTo>
                <a:cubicBezTo>
                  <a:pt x="1815419" y="2128837"/>
                  <a:pt x="1886486" y="2132410"/>
                  <a:pt x="1893593" y="2021681"/>
                </a:cubicBezTo>
                <a:cubicBezTo>
                  <a:pt x="1893593" y="2010965"/>
                  <a:pt x="1893593" y="2003821"/>
                  <a:pt x="1893593" y="1993106"/>
                </a:cubicBezTo>
                <a:cubicBezTo>
                  <a:pt x="1865166" y="1946672"/>
                  <a:pt x="1826079" y="1925240"/>
                  <a:pt x="1776332" y="1910953"/>
                </a:cubicBezTo>
                <a:cubicBezTo>
                  <a:pt x="1747905" y="1903809"/>
                  <a:pt x="1708818" y="1889522"/>
                  <a:pt x="1708818" y="1857375"/>
                </a:cubicBezTo>
                <a:cubicBezTo>
                  <a:pt x="1712371" y="1735931"/>
                  <a:pt x="1616430" y="1700212"/>
                  <a:pt x="1524043" y="1664493"/>
                </a:cubicBezTo>
                <a:cubicBezTo>
                  <a:pt x="1573790" y="1603772"/>
                  <a:pt x="1616430" y="1646635"/>
                  <a:pt x="1655517" y="1643062"/>
                </a:cubicBezTo>
                <a:cubicBezTo>
                  <a:pt x="1680391" y="1639491"/>
                  <a:pt x="1705264" y="1635919"/>
                  <a:pt x="1705264" y="1603772"/>
                </a:cubicBezTo>
                <a:cubicBezTo>
                  <a:pt x="1705264" y="1578769"/>
                  <a:pt x="1694604" y="1546622"/>
                  <a:pt x="1669731" y="1546622"/>
                </a:cubicBezTo>
                <a:cubicBezTo>
                  <a:pt x="1513383" y="1543050"/>
                  <a:pt x="1424548" y="1371600"/>
                  <a:pt x="1261093" y="1371600"/>
                </a:cubicBezTo>
                <a:cubicBezTo>
                  <a:pt x="1161599" y="1371600"/>
                  <a:pt x="1310841" y="1275159"/>
                  <a:pt x="1229113" y="1235869"/>
                </a:cubicBezTo>
                <a:cubicBezTo>
                  <a:pt x="1211346" y="1225153"/>
                  <a:pt x="1278860" y="1210866"/>
                  <a:pt x="1307287" y="1214437"/>
                </a:cubicBezTo>
                <a:cubicBezTo>
                  <a:pt x="1335714" y="1218009"/>
                  <a:pt x="1360588" y="1243013"/>
                  <a:pt x="1396121" y="1225153"/>
                </a:cubicBezTo>
                <a:cubicBezTo>
                  <a:pt x="1413888" y="1160860"/>
                  <a:pt x="1367694" y="1135856"/>
                  <a:pt x="1325054" y="1117997"/>
                </a:cubicBezTo>
                <a:cubicBezTo>
                  <a:pt x="1232666" y="1075135"/>
                  <a:pt x="1140279" y="1025129"/>
                  <a:pt x="1037231" y="1010841"/>
                </a:cubicBezTo>
                <a:cubicBezTo>
                  <a:pt x="1001698" y="1007269"/>
                  <a:pt x="980377" y="989409"/>
                  <a:pt x="983931" y="953690"/>
                </a:cubicBezTo>
                <a:cubicBezTo>
                  <a:pt x="991037" y="907256"/>
                  <a:pt x="1026571" y="921544"/>
                  <a:pt x="1054998" y="925115"/>
                </a:cubicBezTo>
                <a:cubicBezTo>
                  <a:pt x="1072765" y="928688"/>
                  <a:pt x="1090532" y="939403"/>
                  <a:pt x="1108299" y="914400"/>
                </a:cubicBezTo>
                <a:cubicBezTo>
                  <a:pt x="692555" y="660797"/>
                  <a:pt x="472246" y="675085"/>
                  <a:pt x="6755" y="467915"/>
                </a:cubicBezTo>
                <a:cubicBezTo>
                  <a:pt x="109802" y="428625"/>
                  <a:pt x="184423" y="457200"/>
                  <a:pt x="255490" y="464344"/>
                </a:cubicBezTo>
                <a:cubicBezTo>
                  <a:pt x="433159" y="482203"/>
                  <a:pt x="323004" y="514350"/>
                  <a:pt x="500673" y="535781"/>
                </a:cubicBezTo>
                <a:cubicBezTo>
                  <a:pt x="585954" y="546497"/>
                  <a:pt x="664128" y="582216"/>
                  <a:pt x="760069" y="525066"/>
                </a:cubicBezTo>
                <a:cubicBezTo>
                  <a:pt x="824029" y="485775"/>
                  <a:pt x="927077" y="528637"/>
                  <a:pt x="1005251" y="560785"/>
                </a:cubicBezTo>
                <a:cubicBezTo>
                  <a:pt x="1069212" y="589360"/>
                  <a:pt x="1133172" y="596503"/>
                  <a:pt x="1218453" y="560785"/>
                </a:cubicBezTo>
                <a:cubicBezTo>
                  <a:pt x="1140279" y="539354"/>
                  <a:pt x="1079872" y="521494"/>
                  <a:pt x="1019464" y="507206"/>
                </a:cubicBezTo>
                <a:cubicBezTo>
                  <a:pt x="969717" y="496491"/>
                  <a:pt x="941290" y="471488"/>
                  <a:pt x="944844" y="417909"/>
                </a:cubicBezTo>
                <a:cubicBezTo>
                  <a:pt x="944844" y="389334"/>
                  <a:pt x="934184" y="350044"/>
                  <a:pt x="969717" y="335757"/>
                </a:cubicBezTo>
                <a:cubicBezTo>
                  <a:pt x="998144" y="321469"/>
                  <a:pt x="1037231" y="335757"/>
                  <a:pt x="1051445" y="360759"/>
                </a:cubicBezTo>
                <a:cubicBezTo>
                  <a:pt x="1069212" y="407194"/>
                  <a:pt x="1086978" y="450056"/>
                  <a:pt x="1147386" y="453629"/>
                </a:cubicBezTo>
                <a:cubicBezTo>
                  <a:pt x="1229113" y="460771"/>
                  <a:pt x="1182919" y="432197"/>
                  <a:pt x="1168706" y="396478"/>
                </a:cubicBezTo>
                <a:cubicBezTo>
                  <a:pt x="1154492" y="357188"/>
                  <a:pt x="1197133" y="346472"/>
                  <a:pt x="1225560" y="353615"/>
                </a:cubicBezTo>
                <a:cubicBezTo>
                  <a:pt x="1332161" y="385763"/>
                  <a:pt x="1442315" y="328613"/>
                  <a:pt x="1552469" y="375047"/>
                </a:cubicBezTo>
                <a:cubicBezTo>
                  <a:pt x="1524043" y="260747"/>
                  <a:pt x="1463635" y="210741"/>
                  <a:pt x="1335714" y="192881"/>
                </a:cubicBezTo>
                <a:cubicBezTo>
                  <a:pt x="1289520" y="189310"/>
                  <a:pt x="1239773" y="196453"/>
                  <a:pt x="1197133" y="164306"/>
                </a:cubicBezTo>
                <a:cubicBezTo>
                  <a:pt x="1172259" y="146447"/>
                  <a:pt x="1147386" y="125016"/>
                  <a:pt x="1165153" y="89297"/>
                </a:cubicBezTo>
                <a:cubicBezTo>
                  <a:pt x="1175813" y="64294"/>
                  <a:pt x="1204239" y="64294"/>
                  <a:pt x="1229113" y="71437"/>
                </a:cubicBezTo>
                <a:cubicBezTo>
                  <a:pt x="1332161" y="110728"/>
                  <a:pt x="1442315" y="121444"/>
                  <a:pt x="1548916" y="135731"/>
                </a:cubicBezTo>
                <a:cubicBezTo>
                  <a:pt x="1566683" y="139303"/>
                  <a:pt x="1584450" y="146447"/>
                  <a:pt x="1602217" y="110728"/>
                </a:cubicBezTo>
                <a:cubicBezTo>
                  <a:pt x="1477849" y="78581"/>
                  <a:pt x="1357034" y="35719"/>
                  <a:pt x="1232666" y="0"/>
                </a:cubicBezTo>
                <a:close/>
              </a:path>
            </a:pathLst>
          </a:custGeom>
          <a:solidFill>
            <a:schemeClr val="bg2">
              <a:alpha val="50000"/>
            </a:schemeClr>
          </a:solidFill>
          <a:ln w="32707" cap="flat">
            <a:noFill/>
            <a:prstDash val="solid"/>
            <a:miter/>
          </a:ln>
        </p:spPr>
        <p:txBody>
          <a:bodyPr wrap="square" rtlCol="0" anchor="ctr">
            <a:noAutofit/>
          </a:bodyPr>
          <a:lstStyle/>
          <a:p>
            <a:endParaRPr lang="en-US">
              <a:solidFill>
                <a:schemeClr val="tx1"/>
              </a:solidFill>
            </a:endParaRPr>
          </a:p>
        </p:txBody>
      </p:sp>
      <p:sp>
        <p:nvSpPr>
          <p:cNvPr id="2" name="Title 1">
            <a:extLst>
              <a:ext uri="{FF2B5EF4-FFF2-40B4-BE49-F238E27FC236}">
                <a16:creationId xmlns:a16="http://schemas.microsoft.com/office/drawing/2014/main" id="{9A34A239-23F5-7E25-7E98-057D89F57BBF}"/>
              </a:ext>
            </a:extLst>
          </p:cNvPr>
          <p:cNvSpPr>
            <a:spLocks noGrp="1"/>
          </p:cNvSpPr>
          <p:nvPr>
            <p:ph type="title"/>
          </p:nvPr>
        </p:nvSpPr>
        <p:spPr>
          <a:xfrm>
            <a:off x="1246824" y="643467"/>
            <a:ext cx="4772975" cy="1800526"/>
          </a:xfrm>
        </p:spPr>
        <p:txBody>
          <a:bodyPr>
            <a:normAutofit/>
          </a:bodyPr>
          <a:lstStyle/>
          <a:p>
            <a:r>
              <a:rPr lang="en-US"/>
              <a:t>Next Steps</a:t>
            </a:r>
          </a:p>
        </p:txBody>
      </p:sp>
      <p:pic>
        <p:nvPicPr>
          <p:cNvPr id="6148" name="Picture 4" descr="The Emotional Stroop Task: Assessing Cognitive Performance under Exposure  to Emotional Content (Scientific Article Protocol) | JoVE">
            <a:extLst>
              <a:ext uri="{FF2B5EF4-FFF2-40B4-BE49-F238E27FC236}">
                <a16:creationId xmlns:a16="http://schemas.microsoft.com/office/drawing/2014/main" id="{5D134AF8-BF8A-2C4E-B211-2B1BF4C30D4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03614" y="643468"/>
            <a:ext cx="3841516" cy="2545005"/>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NIR sensor pad that measures from 16 locations over the forehead and... |  Download Scientific Diagram">
            <a:extLst>
              <a:ext uri="{FF2B5EF4-FFF2-40B4-BE49-F238E27FC236}">
                <a16:creationId xmlns:a16="http://schemas.microsoft.com/office/drawing/2014/main" id="{856B69F8-4AAE-EC99-9A58-648BC9EC0B3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828880" y="3657600"/>
            <a:ext cx="3590984" cy="25855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157" name="Content Placeholder 2">
            <a:extLst>
              <a:ext uri="{FF2B5EF4-FFF2-40B4-BE49-F238E27FC236}">
                <a16:creationId xmlns:a16="http://schemas.microsoft.com/office/drawing/2014/main" id="{93326713-B733-D42E-8751-8DEFAED90DFB}"/>
              </a:ext>
            </a:extLst>
          </p:cNvPr>
          <p:cNvGraphicFramePr>
            <a:graphicFrameLocks noGrp="1"/>
          </p:cNvGraphicFramePr>
          <p:nvPr>
            <p:ph idx="1"/>
            <p:extLst>
              <p:ext uri="{D42A27DB-BD31-4B8C-83A1-F6EECF244321}">
                <p14:modId xmlns:p14="http://schemas.microsoft.com/office/powerpoint/2010/main" val="2312026569"/>
              </p:ext>
            </p:extLst>
          </p:nvPr>
        </p:nvGraphicFramePr>
        <p:xfrm>
          <a:off x="646870" y="1807777"/>
          <a:ext cx="6545500" cy="46885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396128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B4876-8133-C138-B951-AA3C94C33DF1}"/>
              </a:ext>
            </a:extLst>
          </p:cNvPr>
          <p:cNvSpPr>
            <a:spLocks noGrp="1"/>
          </p:cNvSpPr>
          <p:nvPr>
            <p:ph type="title"/>
          </p:nvPr>
        </p:nvSpPr>
        <p:spPr>
          <a:xfrm>
            <a:off x="762000" y="1138265"/>
            <a:ext cx="5791199" cy="1401183"/>
          </a:xfrm>
        </p:spPr>
        <p:txBody>
          <a:bodyPr anchor="t">
            <a:normAutofit/>
          </a:bodyPr>
          <a:lstStyle/>
          <a:p>
            <a:r>
              <a:rPr lang="en-US" sz="3200"/>
              <a:t>Acknowledgements</a:t>
            </a:r>
          </a:p>
        </p:txBody>
      </p:sp>
      <p:cxnSp>
        <p:nvCxnSpPr>
          <p:cNvPr id="9" name="Straight Connector 8">
            <a:extLst>
              <a:ext uri="{FF2B5EF4-FFF2-40B4-BE49-F238E27FC236}">
                <a16:creationId xmlns:a16="http://schemas.microsoft.com/office/drawing/2014/main" id="{FC23E3B9-5ABF-58B3-E2B0-E9A5DAA90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2052" name="Content Placeholder 2">
            <a:extLst>
              <a:ext uri="{FF2B5EF4-FFF2-40B4-BE49-F238E27FC236}">
                <a16:creationId xmlns:a16="http://schemas.microsoft.com/office/drawing/2014/main" id="{50221DB1-35C8-812E-732C-3A2DCA10A713}"/>
              </a:ext>
            </a:extLst>
          </p:cNvPr>
          <p:cNvGraphicFramePr>
            <a:graphicFrameLocks noGrp="1"/>
          </p:cNvGraphicFramePr>
          <p:nvPr>
            <p:ph idx="1"/>
          </p:nvPr>
        </p:nvGraphicFramePr>
        <p:xfrm>
          <a:off x="762000" y="2551176"/>
          <a:ext cx="5791199" cy="36029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DF8BC164-E230-753F-2C7E-B4EE7BA77C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in a chair&#10;&#10;Description automatically generated">
            <a:extLst>
              <a:ext uri="{FF2B5EF4-FFF2-40B4-BE49-F238E27FC236}">
                <a16:creationId xmlns:a16="http://schemas.microsoft.com/office/drawing/2014/main" id="{B35A1219-28DB-5306-F530-9612EF2CD094}"/>
              </a:ext>
            </a:extLst>
          </p:cNvPr>
          <p:cNvPicPr>
            <a:picLocks noChangeAspect="1"/>
          </p:cNvPicPr>
          <p:nvPr/>
        </p:nvPicPr>
        <p:blipFill rotWithShape="1">
          <a:blip r:embed="rId8">
            <a:extLst>
              <a:ext uri="{28A0092B-C50C-407E-A947-70E740481C1C}">
                <a14:useLocalDpi xmlns:a14="http://schemas.microsoft.com/office/drawing/2010/main" val="0"/>
              </a:ext>
            </a:extLst>
          </a:blip>
          <a:srcRect l="17609" t="30978" r="23903" b="5785"/>
          <a:stretch/>
        </p:blipFill>
        <p:spPr>
          <a:xfrm rot="5400000">
            <a:off x="7412729" y="1095250"/>
            <a:ext cx="4754622" cy="3855577"/>
          </a:xfrm>
          <a:prstGeom prst="rect">
            <a:avLst/>
          </a:prstGeom>
        </p:spPr>
      </p:pic>
      <p:pic>
        <p:nvPicPr>
          <p:cNvPr id="2050" name="Picture 2" descr="2019 Office Inner Page Template | Offices | Ursinus College">
            <a:extLst>
              <a:ext uri="{FF2B5EF4-FFF2-40B4-BE49-F238E27FC236}">
                <a16:creationId xmlns:a16="http://schemas.microsoft.com/office/drawing/2014/main" id="{FB345427-EA84-A7E0-1261-3835F66210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0560" y="5440649"/>
            <a:ext cx="4258963" cy="771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52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42359-2389-ED72-EF7A-1860F531FBAA}"/>
              </a:ext>
            </a:extLst>
          </p:cNvPr>
          <p:cNvSpPr>
            <a:spLocks noGrp="1"/>
          </p:cNvSpPr>
          <p:nvPr>
            <p:ph type="title"/>
          </p:nvPr>
        </p:nvSpPr>
        <p:spPr/>
        <p:txBody>
          <a:bodyPr/>
          <a:lstStyle/>
          <a:p>
            <a:r>
              <a:rPr lang="en-US"/>
              <a:t>What are concussions? </a:t>
            </a:r>
          </a:p>
        </p:txBody>
      </p:sp>
      <p:sp>
        <p:nvSpPr>
          <p:cNvPr id="3" name="Content Placeholder 2">
            <a:extLst>
              <a:ext uri="{FF2B5EF4-FFF2-40B4-BE49-F238E27FC236}">
                <a16:creationId xmlns:a16="http://schemas.microsoft.com/office/drawing/2014/main" id="{4BDF3D38-872A-01FE-12C3-88737F180B53}"/>
              </a:ext>
            </a:extLst>
          </p:cNvPr>
          <p:cNvSpPr>
            <a:spLocks noGrp="1"/>
          </p:cNvSpPr>
          <p:nvPr>
            <p:ph idx="1"/>
          </p:nvPr>
        </p:nvSpPr>
        <p:spPr>
          <a:xfrm>
            <a:off x="637059" y="1690688"/>
            <a:ext cx="10515600" cy="4351338"/>
          </a:xfrm>
        </p:spPr>
        <p:txBody>
          <a:bodyPr/>
          <a:lstStyle/>
          <a:p>
            <a:r>
              <a:rPr lang="en-US"/>
              <a:t>Mild traumatic brain injury</a:t>
            </a:r>
          </a:p>
          <a:p>
            <a:r>
              <a:rPr lang="en-US"/>
              <a:t>~55.9 million cases annually </a:t>
            </a:r>
          </a:p>
          <a:p>
            <a:pPr lvl="1"/>
            <a:r>
              <a:rPr lang="en-US" sz="1100" b="0" i="0">
                <a:solidFill>
                  <a:srgbClr val="000000"/>
                </a:solidFill>
                <a:effectLst/>
                <a:highlight>
                  <a:srgbClr val="FFFFFF"/>
                </a:highlight>
              </a:rPr>
              <a:t>(“Estimating the Global Incidence of TBI • AMN • Academy for Multidisciplinary </a:t>
            </a:r>
            <a:r>
              <a:rPr lang="en-US" sz="1100" b="0" i="0" err="1">
                <a:solidFill>
                  <a:srgbClr val="000000"/>
                </a:solidFill>
                <a:effectLst/>
                <a:highlight>
                  <a:srgbClr val="FFFFFF"/>
                </a:highlight>
              </a:rPr>
              <a:t>Neurotraumatology</a:t>
            </a:r>
            <a:r>
              <a:rPr lang="en-US" sz="1100" b="0" i="0">
                <a:solidFill>
                  <a:srgbClr val="000000"/>
                </a:solidFill>
                <a:effectLst/>
                <a:highlight>
                  <a:srgbClr val="FFFFFF"/>
                </a:highlight>
              </a:rPr>
              <a:t>”)</a:t>
            </a:r>
            <a:endParaRPr lang="en-US" sz="1100"/>
          </a:p>
          <a:p>
            <a:r>
              <a:rPr lang="en-US"/>
              <a:t>Brain meets the skull</a:t>
            </a:r>
          </a:p>
          <a:p>
            <a:r>
              <a:rPr lang="en-US"/>
              <a:t>Short-term and long-term symptoms</a:t>
            </a:r>
          </a:p>
        </p:txBody>
      </p:sp>
      <p:pic>
        <p:nvPicPr>
          <p:cNvPr id="4098" name="Picture 2" descr="Concussion - Symptoms and causes - Mayo Clinic">
            <a:extLst>
              <a:ext uri="{FF2B5EF4-FFF2-40B4-BE49-F238E27FC236}">
                <a16:creationId xmlns:a16="http://schemas.microsoft.com/office/drawing/2014/main" id="{51253CBF-831B-E9AF-8632-7D17D30CC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059" y="4007604"/>
            <a:ext cx="5458941" cy="285039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ncussion: Signs, Symptoms, and Complications">
            <a:extLst>
              <a:ext uri="{FF2B5EF4-FFF2-40B4-BE49-F238E27FC236}">
                <a16:creationId xmlns:a16="http://schemas.microsoft.com/office/drawing/2014/main" id="{4770B6F0-E58D-A4A4-BEC6-6BBE954EE6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9065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6" name="Rectangle 3095">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7" name="Rectangle 3096">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tDCS Device TheBrainDriver v2. tDCS Digital Precision + Safety Features.  (Everything Included. Ready-to-Use).">
            <a:extLst>
              <a:ext uri="{FF2B5EF4-FFF2-40B4-BE49-F238E27FC236}">
                <a16:creationId xmlns:a16="http://schemas.microsoft.com/office/drawing/2014/main" id="{E1060DDE-270F-D30A-3BB9-40FFE7567C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20" r="1691"/>
          <a:stretch/>
        </p:blipFill>
        <p:spPr bwMode="auto">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58A574-8700-6F76-4365-DE4C63404358}"/>
              </a:ext>
            </a:extLst>
          </p:cNvPr>
          <p:cNvSpPr>
            <a:spLocks noGrp="1"/>
          </p:cNvSpPr>
          <p:nvPr>
            <p:ph type="title"/>
          </p:nvPr>
        </p:nvSpPr>
        <p:spPr>
          <a:xfrm>
            <a:off x="599818" y="5234320"/>
            <a:ext cx="6931319" cy="752217"/>
          </a:xfrm>
        </p:spPr>
        <p:txBody>
          <a:bodyPr vert="horz" lIns="91440" tIns="45720" rIns="91440" bIns="45720" rtlCol="0" anchor="b">
            <a:normAutofit/>
          </a:bodyPr>
          <a:lstStyle/>
          <a:p>
            <a:r>
              <a:rPr lang="en-US" sz="3600" kern="1200">
                <a:solidFill>
                  <a:schemeClr val="tx1">
                    <a:lumMod val="85000"/>
                    <a:lumOff val="15000"/>
                  </a:schemeClr>
                </a:solidFill>
                <a:latin typeface="+mj-lt"/>
                <a:ea typeface="+mj-ea"/>
                <a:cs typeface="+mj-cs"/>
              </a:rPr>
              <a:t>tDCS</a:t>
            </a:r>
          </a:p>
        </p:txBody>
      </p:sp>
      <p:sp>
        <p:nvSpPr>
          <p:cNvPr id="3" name="Content Placeholder 2">
            <a:extLst>
              <a:ext uri="{FF2B5EF4-FFF2-40B4-BE49-F238E27FC236}">
                <a16:creationId xmlns:a16="http://schemas.microsoft.com/office/drawing/2014/main" id="{5832D869-0787-2A2E-A1B0-81EDAE3CD068}"/>
              </a:ext>
            </a:extLst>
          </p:cNvPr>
          <p:cNvSpPr>
            <a:spLocks noGrp="1"/>
          </p:cNvSpPr>
          <p:nvPr>
            <p:ph idx="1"/>
          </p:nvPr>
        </p:nvSpPr>
        <p:spPr>
          <a:xfrm>
            <a:off x="599819" y="6059086"/>
            <a:ext cx="6931319" cy="349725"/>
          </a:xfrm>
        </p:spPr>
        <p:txBody>
          <a:bodyPr vert="horz" lIns="91440" tIns="45720" rIns="91440" bIns="45720" rtlCol="0" anchor="t">
            <a:normAutofit/>
          </a:bodyPr>
          <a:lstStyle/>
          <a:p>
            <a:pPr marL="0" indent="0">
              <a:buNone/>
            </a:pPr>
            <a:r>
              <a:rPr lang="en-US" sz="1600" kern="1200">
                <a:solidFill>
                  <a:schemeClr val="tx1">
                    <a:lumMod val="85000"/>
                    <a:lumOff val="15000"/>
                  </a:schemeClr>
                </a:solidFill>
                <a:latin typeface="+mn-lt"/>
                <a:ea typeface="+mn-ea"/>
                <a:cs typeface="+mn-cs"/>
              </a:rPr>
              <a:t>Transcranial direct current stimulation</a:t>
            </a:r>
          </a:p>
        </p:txBody>
      </p:sp>
      <p:pic>
        <p:nvPicPr>
          <p:cNvPr id="3080" name="Picture 8" descr="tDCS | Neuralia TMS">
            <a:extLst>
              <a:ext uri="{FF2B5EF4-FFF2-40B4-BE49-F238E27FC236}">
                <a16:creationId xmlns:a16="http://schemas.microsoft.com/office/drawing/2014/main" id="{A9DED69D-D0CF-668B-0AA0-8BECF5AE61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24" r="1" b="840"/>
          <a:stretch/>
        </p:blipFill>
        <p:spPr bwMode="auto">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920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22" name="Rectangle 8221">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25D186-05F7-D232-D918-74CD97054C2A}"/>
              </a:ext>
            </a:extLst>
          </p:cNvPr>
          <p:cNvSpPr>
            <a:spLocks noGrp="1"/>
          </p:cNvSpPr>
          <p:nvPr>
            <p:ph type="title"/>
          </p:nvPr>
        </p:nvSpPr>
        <p:spPr>
          <a:xfrm>
            <a:off x="630936" y="639520"/>
            <a:ext cx="3429000" cy="1719072"/>
          </a:xfrm>
        </p:spPr>
        <p:txBody>
          <a:bodyPr anchor="b">
            <a:normAutofit/>
          </a:bodyPr>
          <a:lstStyle/>
          <a:p>
            <a:r>
              <a:rPr lang="en-US" sz="5400"/>
              <a:t>Hypothesis</a:t>
            </a:r>
          </a:p>
        </p:txBody>
      </p:sp>
      <p:sp>
        <p:nvSpPr>
          <p:cNvPr id="822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89665AF-7076-262C-7A71-A476AA24C369}"/>
              </a:ext>
            </a:extLst>
          </p:cNvPr>
          <p:cNvSpPr>
            <a:spLocks noGrp="1"/>
          </p:cNvSpPr>
          <p:nvPr>
            <p:ph idx="1"/>
          </p:nvPr>
        </p:nvSpPr>
        <p:spPr>
          <a:xfrm>
            <a:off x="630936" y="2807208"/>
            <a:ext cx="3429000" cy="3410712"/>
          </a:xfrm>
        </p:spPr>
        <p:txBody>
          <a:bodyPr anchor="t">
            <a:normAutofit/>
          </a:bodyPr>
          <a:lstStyle/>
          <a:p>
            <a:pPr marL="0" indent="0">
              <a:buNone/>
            </a:pPr>
            <a:r>
              <a:rPr lang="en-US" sz="2200"/>
              <a:t>We anticipate observing:</a:t>
            </a:r>
          </a:p>
          <a:p>
            <a:r>
              <a:rPr lang="en-US" sz="2200"/>
              <a:t>Variations in performance between non-concussed and concussed individuals</a:t>
            </a:r>
          </a:p>
          <a:p>
            <a:r>
              <a:rPr lang="en-US" sz="2200"/>
              <a:t>Variations between the tDCS and non-tDCS groups</a:t>
            </a:r>
          </a:p>
        </p:txBody>
      </p:sp>
      <p:pic>
        <p:nvPicPr>
          <p:cNvPr id="8198" name="Picture 6" descr="Relationships &amp; ADHD — Summit Psychology">
            <a:extLst>
              <a:ext uri="{FF2B5EF4-FFF2-40B4-BE49-F238E27FC236}">
                <a16:creationId xmlns:a16="http://schemas.microsoft.com/office/drawing/2014/main" id="{E1E261D3-6604-2DDA-C556-0DB73D3D0A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54296" y="1073105"/>
            <a:ext cx="6903720" cy="4711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4190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28DE9F-B90D-6054-9355-4A8D31EDCCF7}"/>
              </a:ext>
            </a:extLst>
          </p:cNvPr>
          <p:cNvSpPr>
            <a:spLocks noGrp="1"/>
          </p:cNvSpPr>
          <p:nvPr>
            <p:ph type="title"/>
          </p:nvPr>
        </p:nvSpPr>
        <p:spPr>
          <a:xfrm>
            <a:off x="6657715" y="467271"/>
            <a:ext cx="4769410" cy="2052522"/>
          </a:xfrm>
        </p:spPr>
        <p:txBody>
          <a:bodyPr anchor="b">
            <a:normAutofit fontScale="90000"/>
          </a:bodyPr>
          <a:lstStyle/>
          <a:p>
            <a:r>
              <a:rPr lang="en-US" sz="5600"/>
              <a:t>Sampling Survey and tDCS</a:t>
            </a:r>
          </a:p>
        </p:txBody>
      </p:sp>
      <p:sp>
        <p:nvSpPr>
          <p:cNvPr id="11" name="Oval 10">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group of people standing in a park&#10;&#10;Description automatically generated">
            <a:extLst>
              <a:ext uri="{FF2B5EF4-FFF2-40B4-BE49-F238E27FC236}">
                <a16:creationId xmlns:a16="http://schemas.microsoft.com/office/drawing/2014/main" id="{90870ADC-B599-109A-833F-58612E7C0C4A}"/>
              </a:ext>
            </a:extLst>
          </p:cNvPr>
          <p:cNvPicPr>
            <a:picLocks noChangeAspect="1"/>
          </p:cNvPicPr>
          <p:nvPr/>
        </p:nvPicPr>
        <p:blipFill>
          <a:blip r:embed="rId3"/>
          <a:srcRect l="19978" r="13271"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13"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5"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3" name="Content Placeholder 2">
            <a:extLst>
              <a:ext uri="{FF2B5EF4-FFF2-40B4-BE49-F238E27FC236}">
                <a16:creationId xmlns:a16="http://schemas.microsoft.com/office/drawing/2014/main" id="{FBC56761-5EF8-5EA7-EB01-DC74DCD95DFF}"/>
              </a:ext>
            </a:extLst>
          </p:cNvPr>
          <p:cNvSpPr>
            <a:spLocks noGrp="1"/>
          </p:cNvSpPr>
          <p:nvPr>
            <p:ph idx="1"/>
          </p:nvPr>
        </p:nvSpPr>
        <p:spPr>
          <a:xfrm>
            <a:off x="6657715" y="2990818"/>
            <a:ext cx="4195673" cy="2913872"/>
          </a:xfrm>
        </p:spPr>
        <p:txBody>
          <a:bodyPr anchor="t">
            <a:normAutofit/>
          </a:bodyPr>
          <a:lstStyle/>
          <a:p>
            <a:endParaRPr lang="en-US" sz="2000">
              <a:solidFill>
                <a:schemeClr val="tx1">
                  <a:alpha val="80000"/>
                </a:schemeClr>
              </a:solidFill>
            </a:endParaRPr>
          </a:p>
          <a:p>
            <a:r>
              <a:rPr lang="en-US" sz="2000">
                <a:solidFill>
                  <a:schemeClr val="tx1">
                    <a:alpha val="80000"/>
                  </a:schemeClr>
                </a:solidFill>
              </a:rPr>
              <a:t>Ursinus College Students</a:t>
            </a:r>
          </a:p>
          <a:p>
            <a:r>
              <a:rPr lang="en-US" sz="2000">
                <a:solidFill>
                  <a:schemeClr val="tx1">
                    <a:alpha val="80000"/>
                  </a:schemeClr>
                </a:solidFill>
              </a:rPr>
              <a:t>20 minutes at 1.5mA</a:t>
            </a:r>
          </a:p>
          <a:p>
            <a:endParaRPr lang="en-US" sz="2000">
              <a:solidFill>
                <a:schemeClr val="tx1">
                  <a:alpha val="80000"/>
                </a:schemeClr>
              </a:solidFill>
            </a:endParaRPr>
          </a:p>
        </p:txBody>
      </p:sp>
      <p:sp>
        <p:nvSpPr>
          <p:cNvPr id="17"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9"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AFCA705-7950-FE78-48DA-E04341FBF5C1}"/>
              </a:ext>
            </a:extLst>
          </p:cNvPr>
          <p:cNvSpPr txBox="1"/>
          <p:nvPr/>
        </p:nvSpPr>
        <p:spPr>
          <a:xfrm>
            <a:off x="0" y="6519446"/>
            <a:ext cx="11493117" cy="338554"/>
          </a:xfrm>
          <a:prstGeom prst="rect">
            <a:avLst/>
          </a:prstGeom>
          <a:noFill/>
        </p:spPr>
        <p:txBody>
          <a:bodyPr wrap="square">
            <a:spAutoFit/>
          </a:bodyPr>
          <a:lstStyle/>
          <a:p>
            <a:r>
              <a:rPr lang="en-US" sz="800"/>
              <a:t>https://www.google.com/url?sa=i&amp;url=https%3A%2F%2Fctcl.org%2Fursinus-college%2F&amp;psig=AOvVaw1iqm8SUaa1vaFNxex3Qb3G&amp;ust=1721180310617000&amp;source=images&amp;cd=vfe&amp;opi=89978449&amp;ved=0CBEQjRxqFwoTCPCok8C2qocDFQAAAAAdAAAAABAK</a:t>
            </a:r>
          </a:p>
        </p:txBody>
      </p:sp>
    </p:spTree>
    <p:extLst>
      <p:ext uri="{BB962C8B-B14F-4D97-AF65-F5344CB8AC3E}">
        <p14:creationId xmlns:p14="http://schemas.microsoft.com/office/powerpoint/2010/main" val="400602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8883DBB-5668-1AAB-BD0A-480E31C2B600}"/>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a:solidFill>
                  <a:schemeClr val="tx1"/>
                </a:solidFill>
                <a:latin typeface="+mj-lt"/>
                <a:ea typeface="+mj-ea"/>
                <a:cs typeface="+mj-cs"/>
              </a:rPr>
              <a:t>EEG and Tasks</a:t>
            </a:r>
          </a:p>
        </p:txBody>
      </p:sp>
      <p:sp>
        <p:nvSpPr>
          <p:cNvPr id="12" name="sketch line">
            <a:extLst>
              <a:ext uri="{FF2B5EF4-FFF2-40B4-BE49-F238E27FC236}">
                <a16:creationId xmlns:a16="http://schemas.microsoft.com/office/drawing/2014/main" id="{6357EC4F-235E-4222-A36F-C7878ACE37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6C36796-F453-8FC5-DD36-6F04716193C9}"/>
              </a:ext>
            </a:extLst>
          </p:cNvPr>
          <p:cNvSpPr txBox="1"/>
          <p:nvPr/>
        </p:nvSpPr>
        <p:spPr>
          <a:xfrm>
            <a:off x="630936" y="2807208"/>
            <a:ext cx="3429000" cy="3410712"/>
          </a:xfrm>
          <a:prstGeom prst="rect">
            <a:avLst/>
          </a:prstGeom>
        </p:spPr>
        <p:txBody>
          <a:bodyPr vert="horz" lIns="91440" tIns="45720" rIns="91440" bIns="45720" rtlCol="0" anchor="t">
            <a:normAutofit/>
          </a:bodyPr>
          <a:lstStyle/>
          <a:p>
            <a:pPr marL="285750" indent="-228600">
              <a:lnSpc>
                <a:spcPct val="90000"/>
              </a:lnSpc>
              <a:spcAft>
                <a:spcPts val="600"/>
              </a:spcAft>
              <a:buFont typeface="Arial" panose="020B0604020202020204" pitchFamily="34" charset="0"/>
              <a:buChar char="•"/>
            </a:pPr>
            <a:r>
              <a:rPr lang="en-US" sz="2200"/>
              <a:t>Iowa Gambling </a:t>
            </a:r>
          </a:p>
          <a:p>
            <a:pPr marL="285750" indent="-228600">
              <a:lnSpc>
                <a:spcPct val="90000"/>
              </a:lnSpc>
              <a:spcAft>
                <a:spcPts val="600"/>
              </a:spcAft>
              <a:buFont typeface="Arial" panose="020B0604020202020204" pitchFamily="34" charset="0"/>
              <a:buChar char="•"/>
            </a:pPr>
            <a:r>
              <a:rPr lang="en-US" sz="2200" b="1" u="sng"/>
              <a:t>Hearts and Flowers</a:t>
            </a:r>
          </a:p>
          <a:p>
            <a:pPr marL="285750" indent="-228600">
              <a:lnSpc>
                <a:spcPct val="90000"/>
              </a:lnSpc>
              <a:spcAft>
                <a:spcPts val="600"/>
              </a:spcAft>
              <a:buFont typeface="Arial" panose="020B0604020202020204" pitchFamily="34" charset="0"/>
              <a:buChar char="•"/>
            </a:pPr>
            <a:r>
              <a:rPr lang="en-US" sz="2200"/>
              <a:t>Tower of London </a:t>
            </a:r>
          </a:p>
          <a:p>
            <a:pPr marL="285750" indent="-228600">
              <a:lnSpc>
                <a:spcPct val="90000"/>
              </a:lnSpc>
              <a:spcAft>
                <a:spcPts val="600"/>
              </a:spcAft>
              <a:buFont typeface="Arial" panose="020B0604020202020204" pitchFamily="34" charset="0"/>
              <a:buChar char="•"/>
            </a:pPr>
            <a:r>
              <a:rPr lang="en-US" sz="2200"/>
              <a:t>Framing </a:t>
            </a:r>
          </a:p>
          <a:p>
            <a:pPr marL="285750" indent="-228600">
              <a:lnSpc>
                <a:spcPct val="90000"/>
              </a:lnSpc>
              <a:spcAft>
                <a:spcPts val="600"/>
              </a:spcAft>
              <a:buFont typeface="Arial" panose="020B0604020202020204" pitchFamily="34" charset="0"/>
              <a:buChar char="•"/>
            </a:pPr>
            <a:r>
              <a:rPr lang="en-US" sz="2200"/>
              <a:t>Stop Signal </a:t>
            </a:r>
          </a:p>
        </p:txBody>
      </p:sp>
      <p:pic>
        <p:nvPicPr>
          <p:cNvPr id="4" name="Content Placeholder 3">
            <a:extLst>
              <a:ext uri="{FF2B5EF4-FFF2-40B4-BE49-F238E27FC236}">
                <a16:creationId xmlns:a16="http://schemas.microsoft.com/office/drawing/2014/main" id="{444A8462-BE9F-A4F1-1DE6-D1C60C7643D1}"/>
              </a:ext>
            </a:extLst>
          </p:cNvPr>
          <p:cNvPicPr>
            <a:picLocks noGrp="1" noChangeAspect="1"/>
          </p:cNvPicPr>
          <p:nvPr>
            <p:ph idx="1"/>
          </p:nvPr>
        </p:nvPicPr>
        <p:blipFill>
          <a:blip r:embed="rId3"/>
          <a:stretch>
            <a:fillRect/>
          </a:stretch>
        </p:blipFill>
        <p:spPr>
          <a:xfrm>
            <a:off x="4853771" y="640080"/>
            <a:ext cx="6504770" cy="5577840"/>
          </a:xfrm>
          <a:prstGeom prst="rect">
            <a:avLst/>
          </a:prstGeom>
        </p:spPr>
      </p:pic>
      <p:sp>
        <p:nvSpPr>
          <p:cNvPr id="3" name="Frame 2">
            <a:extLst>
              <a:ext uri="{FF2B5EF4-FFF2-40B4-BE49-F238E27FC236}">
                <a16:creationId xmlns:a16="http://schemas.microsoft.com/office/drawing/2014/main" id="{3914572D-6A6A-38DA-D7BA-BC86E50520DE}"/>
              </a:ext>
            </a:extLst>
          </p:cNvPr>
          <p:cNvSpPr/>
          <p:nvPr/>
        </p:nvSpPr>
        <p:spPr>
          <a:xfrm>
            <a:off x="643278" y="3119742"/>
            <a:ext cx="3255095" cy="469619"/>
          </a:xfrm>
          <a:prstGeom prst="frame">
            <a:avLst>
              <a:gd name="adj1" fmla="val 3139"/>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76619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2"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 grpId="2"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DFC6D5-65C9-360F-DFE4-A3AC24104759}"/>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Hearts and Flowers Task</a:t>
            </a:r>
          </a:p>
        </p:txBody>
      </p:sp>
      <p:pic>
        <p:nvPicPr>
          <p:cNvPr id="4" name="Content Placeholder 3" descr="A white rectangular box with red and yellow symbols&#10;&#10;Description automatically generated">
            <a:extLst>
              <a:ext uri="{FF2B5EF4-FFF2-40B4-BE49-F238E27FC236}">
                <a16:creationId xmlns:a16="http://schemas.microsoft.com/office/drawing/2014/main" id="{8660F20D-BAB6-3DB1-6728-2CA42FCD06BF}"/>
              </a:ext>
            </a:extLst>
          </p:cNvPr>
          <p:cNvPicPr>
            <a:picLocks noChangeAspect="1"/>
          </p:cNvPicPr>
          <p:nvPr/>
        </p:nvPicPr>
        <p:blipFill rotWithShape="1">
          <a:blip r:embed="rId2"/>
          <a:srcRect l="329" t="1162" r="1242" b="2465"/>
          <a:stretch/>
        </p:blipFill>
        <p:spPr>
          <a:xfrm>
            <a:off x="1715878" y="2112579"/>
            <a:ext cx="8784185" cy="2651041"/>
          </a:xfrm>
          <a:prstGeom prst="rect">
            <a:avLst/>
          </a:prstGeom>
        </p:spPr>
      </p:pic>
      <p:pic>
        <p:nvPicPr>
          <p:cNvPr id="3" name="Picture 2" descr="A screenshot of a keyboard&#10;&#10;Description automatically generated">
            <a:extLst>
              <a:ext uri="{FF2B5EF4-FFF2-40B4-BE49-F238E27FC236}">
                <a16:creationId xmlns:a16="http://schemas.microsoft.com/office/drawing/2014/main" id="{F6395980-5F13-D704-D440-BFC585D3D34E}"/>
              </a:ext>
            </a:extLst>
          </p:cNvPr>
          <p:cNvPicPr>
            <a:picLocks noChangeAspect="1"/>
          </p:cNvPicPr>
          <p:nvPr/>
        </p:nvPicPr>
        <p:blipFill>
          <a:blip r:embed="rId3"/>
          <a:stretch>
            <a:fillRect/>
          </a:stretch>
        </p:blipFill>
        <p:spPr>
          <a:xfrm>
            <a:off x="4161299" y="4763620"/>
            <a:ext cx="3893343" cy="1541764"/>
          </a:xfrm>
          <a:prstGeom prst="rect">
            <a:avLst/>
          </a:prstGeom>
        </p:spPr>
      </p:pic>
      <mc:AlternateContent xmlns:mc="http://schemas.openxmlformats.org/markup-compatibility/2006">
        <mc:Choice xmlns:p14="http://schemas.microsoft.com/office/powerpoint/2010/main" Requires="p14">
          <p:contentPart p14:bwMode="auto" r:id="rId4">
            <p14:nvContentPartPr>
              <p14:cNvPr id="8" name="Ink 7">
                <a:extLst>
                  <a:ext uri="{FF2B5EF4-FFF2-40B4-BE49-F238E27FC236}">
                    <a16:creationId xmlns:a16="http://schemas.microsoft.com/office/drawing/2014/main" id="{325CBC36-FAA3-C2B7-4EC3-52F74E0B05FB}"/>
                  </a:ext>
                </a:extLst>
              </p14:cNvPr>
              <p14:cNvContentPartPr/>
              <p14:nvPr/>
            </p14:nvContentPartPr>
            <p14:xfrm>
              <a:off x="4716204" y="5602398"/>
              <a:ext cx="130494" cy="21797"/>
            </p14:xfrm>
          </p:contentPart>
        </mc:Choice>
        <mc:Fallback>
          <p:pic>
            <p:nvPicPr>
              <p:cNvPr id="8" name="Ink 7">
                <a:extLst>
                  <a:ext uri="{FF2B5EF4-FFF2-40B4-BE49-F238E27FC236}">
                    <a16:creationId xmlns:a16="http://schemas.microsoft.com/office/drawing/2014/main" id="{325CBC36-FAA3-C2B7-4EC3-52F74E0B05FB}"/>
                  </a:ext>
                </a:extLst>
              </p:cNvPr>
              <p:cNvPicPr/>
              <p:nvPr/>
            </p:nvPicPr>
            <p:blipFill>
              <a:blip r:embed="rId5"/>
              <a:stretch>
                <a:fillRect/>
              </a:stretch>
            </p:blipFill>
            <p:spPr>
              <a:xfrm>
                <a:off x="4662132" y="5495200"/>
                <a:ext cx="238278" cy="235836"/>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10" name="Ink 9">
                <a:extLst>
                  <a:ext uri="{FF2B5EF4-FFF2-40B4-BE49-F238E27FC236}">
                    <a16:creationId xmlns:a16="http://schemas.microsoft.com/office/drawing/2014/main" id="{024A7EA1-1BF2-0DD1-9B2F-7704F7AE41D0}"/>
                  </a:ext>
                </a:extLst>
              </p14:cNvPr>
              <p14:cNvContentPartPr/>
              <p14:nvPr/>
            </p14:nvContentPartPr>
            <p14:xfrm>
              <a:off x="6852932" y="5602689"/>
              <a:ext cx="119450" cy="15694"/>
            </p14:xfrm>
          </p:contentPart>
        </mc:Choice>
        <mc:Fallback>
          <p:pic>
            <p:nvPicPr>
              <p:cNvPr id="10" name="Ink 9">
                <a:extLst>
                  <a:ext uri="{FF2B5EF4-FFF2-40B4-BE49-F238E27FC236}">
                    <a16:creationId xmlns:a16="http://schemas.microsoft.com/office/drawing/2014/main" id="{024A7EA1-1BF2-0DD1-9B2F-7704F7AE41D0}"/>
                  </a:ext>
                </a:extLst>
              </p:cNvPr>
              <p:cNvPicPr/>
              <p:nvPr/>
            </p:nvPicPr>
            <p:blipFill>
              <a:blip r:embed="rId7"/>
              <a:stretch>
                <a:fillRect/>
              </a:stretch>
            </p:blipFill>
            <p:spPr>
              <a:xfrm>
                <a:off x="6798964" y="5495684"/>
                <a:ext cx="227027" cy="229346"/>
              </a:xfrm>
              <a:prstGeom prst="rect">
                <a:avLst/>
              </a:prstGeom>
            </p:spPr>
          </p:pic>
        </mc:Fallback>
      </mc:AlternateContent>
    </p:spTree>
    <p:extLst>
      <p:ext uri="{BB962C8B-B14F-4D97-AF65-F5344CB8AC3E}">
        <p14:creationId xmlns:p14="http://schemas.microsoft.com/office/powerpoint/2010/main" val="3774597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CA4350E-5263-8738-4EFA-136C533BAD56}"/>
              </a:ext>
            </a:extLst>
          </p:cNvPr>
          <p:cNvSpPr>
            <a:spLocks noGrp="1"/>
          </p:cNvSpPr>
          <p:nvPr>
            <p:ph type="title"/>
          </p:nvPr>
        </p:nvSpPr>
        <p:spPr>
          <a:xfrm>
            <a:off x="630936" y="640080"/>
            <a:ext cx="4818888" cy="1481328"/>
          </a:xfrm>
        </p:spPr>
        <p:txBody>
          <a:bodyPr anchor="b">
            <a:normAutofit/>
          </a:bodyPr>
          <a:lstStyle/>
          <a:p>
            <a:r>
              <a:rPr lang="en-US" sz="4600"/>
              <a:t>Behavioral: Hearts and Flowers</a:t>
            </a:r>
          </a:p>
        </p:txBody>
      </p:sp>
      <p:sp>
        <p:nvSpPr>
          <p:cNvPr id="18" name="sketch line">
            <a:extLst>
              <a:ext uri="{FF2B5EF4-FFF2-40B4-BE49-F238E27FC236}">
                <a16:creationId xmlns:a16="http://schemas.microsoft.com/office/drawing/2014/main" id="{71877DBC-BB60-40F0-AC93-2ACDBAAE6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CEA1C5-1F19-F6FF-98B1-B49DB63A6576}"/>
              </a:ext>
            </a:extLst>
          </p:cNvPr>
          <p:cNvSpPr>
            <a:spLocks noGrp="1"/>
          </p:cNvSpPr>
          <p:nvPr>
            <p:ph idx="1"/>
          </p:nvPr>
        </p:nvSpPr>
        <p:spPr>
          <a:xfrm>
            <a:off x="630936" y="2660904"/>
            <a:ext cx="4818888" cy="3547872"/>
          </a:xfrm>
        </p:spPr>
        <p:txBody>
          <a:bodyPr anchor="t">
            <a:normAutofit/>
          </a:bodyPr>
          <a:lstStyle/>
          <a:p>
            <a:r>
              <a:rPr lang="en-US" sz="2200"/>
              <a:t>tDCS = faster reaction time (RT)  in non-concussed</a:t>
            </a:r>
          </a:p>
          <a:p>
            <a:r>
              <a:rPr lang="en-US" sz="2200"/>
              <a:t>tDCS had no effect on concussed RT</a:t>
            </a:r>
          </a:p>
        </p:txBody>
      </p:sp>
      <p:pic>
        <p:nvPicPr>
          <p:cNvPr id="4" name="Picture 3" descr="A screenshot of a graph&#10;&#10;Description automatically generated">
            <a:extLst>
              <a:ext uri="{FF2B5EF4-FFF2-40B4-BE49-F238E27FC236}">
                <a16:creationId xmlns:a16="http://schemas.microsoft.com/office/drawing/2014/main" id="{A6C11039-D82F-F8B2-E413-298DA93ADD45}"/>
              </a:ext>
            </a:extLst>
          </p:cNvPr>
          <p:cNvPicPr>
            <a:picLocks noChangeAspect="1"/>
          </p:cNvPicPr>
          <p:nvPr/>
        </p:nvPicPr>
        <p:blipFill>
          <a:blip r:embed="rId3"/>
          <a:stretch>
            <a:fillRect/>
          </a:stretch>
        </p:blipFill>
        <p:spPr>
          <a:xfrm>
            <a:off x="6093102" y="333552"/>
            <a:ext cx="5807746" cy="6190895"/>
          </a:xfrm>
          <a:prstGeom prst="rect">
            <a:avLst/>
          </a:prstGeom>
        </p:spPr>
      </p:pic>
      <p:sp>
        <p:nvSpPr>
          <p:cNvPr id="5" name="Frame 4">
            <a:extLst>
              <a:ext uri="{FF2B5EF4-FFF2-40B4-BE49-F238E27FC236}">
                <a16:creationId xmlns:a16="http://schemas.microsoft.com/office/drawing/2014/main" id="{9EC490B6-BAA6-9CE0-3249-9EED9A8C351B}"/>
              </a:ext>
            </a:extLst>
          </p:cNvPr>
          <p:cNvSpPr/>
          <p:nvPr/>
        </p:nvSpPr>
        <p:spPr>
          <a:xfrm>
            <a:off x="6264322" y="4995081"/>
            <a:ext cx="5540991" cy="618516"/>
          </a:xfrm>
          <a:prstGeom prst="frame">
            <a:avLst>
              <a:gd name="adj1" fmla="val 3139"/>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7889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DC047-7668-5011-CA4E-64EE707CF812}"/>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600" kern="1200">
                <a:solidFill>
                  <a:srgbClr val="FFFFFF"/>
                </a:solidFill>
                <a:latin typeface="+mj-lt"/>
                <a:ea typeface="+mj-ea"/>
                <a:cs typeface="+mj-cs"/>
              </a:rPr>
              <a:t>EEG: Hearts and Flowers</a:t>
            </a:r>
          </a:p>
        </p:txBody>
      </p:sp>
      <p:pic>
        <p:nvPicPr>
          <p:cNvPr id="5122" name="Picture 2" descr="A screenshot of a graph&#10;&#10;Description automatically generated">
            <a:extLst>
              <a:ext uri="{FF2B5EF4-FFF2-40B4-BE49-F238E27FC236}">
                <a16:creationId xmlns:a16="http://schemas.microsoft.com/office/drawing/2014/main" id="{F4FE1F6C-BA63-74F6-D344-D6F901397BC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77316" y="1159427"/>
            <a:ext cx="6780700" cy="453681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7A0B7A8-B62F-8A44-1AF8-7EB64F565211}"/>
              </a:ext>
            </a:extLst>
          </p:cNvPr>
          <p:cNvSpPr txBox="1"/>
          <p:nvPr/>
        </p:nvSpPr>
        <p:spPr>
          <a:xfrm>
            <a:off x="6096000" y="1204687"/>
            <a:ext cx="1328382" cy="369332"/>
          </a:xfrm>
          <a:prstGeom prst="rect">
            <a:avLst/>
          </a:prstGeom>
          <a:solidFill>
            <a:schemeClr val="bg1"/>
          </a:solidFill>
        </p:spPr>
        <p:txBody>
          <a:bodyPr wrap="square" rtlCol="0">
            <a:spAutoFit/>
          </a:bodyPr>
          <a:lstStyle/>
          <a:p>
            <a:r>
              <a:rPr lang="en-US"/>
              <a:t>No tDCS</a:t>
            </a:r>
          </a:p>
        </p:txBody>
      </p:sp>
      <p:sp>
        <p:nvSpPr>
          <p:cNvPr id="5" name="TextBox 4">
            <a:extLst>
              <a:ext uri="{FF2B5EF4-FFF2-40B4-BE49-F238E27FC236}">
                <a16:creationId xmlns:a16="http://schemas.microsoft.com/office/drawing/2014/main" id="{0C5D6866-3691-EC8D-C395-945A4A9DF392}"/>
              </a:ext>
            </a:extLst>
          </p:cNvPr>
          <p:cNvSpPr txBox="1"/>
          <p:nvPr/>
        </p:nvSpPr>
        <p:spPr>
          <a:xfrm>
            <a:off x="8670059" y="1172442"/>
            <a:ext cx="821140" cy="369332"/>
          </a:xfrm>
          <a:prstGeom prst="rect">
            <a:avLst/>
          </a:prstGeom>
          <a:solidFill>
            <a:schemeClr val="bg1"/>
          </a:solidFill>
        </p:spPr>
        <p:txBody>
          <a:bodyPr wrap="square" rtlCol="0">
            <a:spAutoFit/>
          </a:bodyPr>
          <a:lstStyle/>
          <a:p>
            <a:r>
              <a:rPr lang="en-US"/>
              <a:t>tDCS</a:t>
            </a:r>
          </a:p>
        </p:txBody>
      </p:sp>
      <p:sp>
        <p:nvSpPr>
          <p:cNvPr id="7" name="TextBox 6">
            <a:extLst>
              <a:ext uri="{FF2B5EF4-FFF2-40B4-BE49-F238E27FC236}">
                <a16:creationId xmlns:a16="http://schemas.microsoft.com/office/drawing/2014/main" id="{FCFAF2C8-9D00-DDDF-CFA8-3F2596CBDC4C}"/>
              </a:ext>
            </a:extLst>
          </p:cNvPr>
          <p:cNvSpPr txBox="1"/>
          <p:nvPr/>
        </p:nvSpPr>
        <p:spPr>
          <a:xfrm>
            <a:off x="10515823" y="3221962"/>
            <a:ext cx="1041624" cy="276999"/>
          </a:xfrm>
          <a:prstGeom prst="rect">
            <a:avLst/>
          </a:prstGeom>
          <a:solidFill>
            <a:schemeClr val="bg1"/>
          </a:solidFill>
        </p:spPr>
        <p:txBody>
          <a:bodyPr wrap="square" rtlCol="0">
            <a:spAutoFit/>
          </a:bodyPr>
          <a:lstStyle/>
          <a:p>
            <a:r>
              <a:rPr lang="en-US" sz="1200"/>
              <a:t>Concussed</a:t>
            </a:r>
          </a:p>
        </p:txBody>
      </p:sp>
      <p:sp>
        <p:nvSpPr>
          <p:cNvPr id="8" name="TextBox 7">
            <a:extLst>
              <a:ext uri="{FF2B5EF4-FFF2-40B4-BE49-F238E27FC236}">
                <a16:creationId xmlns:a16="http://schemas.microsoft.com/office/drawing/2014/main" id="{3F07218D-6DA5-3276-81BF-40C2D02FB66A}"/>
              </a:ext>
            </a:extLst>
          </p:cNvPr>
          <p:cNvSpPr txBox="1"/>
          <p:nvPr/>
        </p:nvSpPr>
        <p:spPr>
          <a:xfrm>
            <a:off x="10516392" y="3424825"/>
            <a:ext cx="889224" cy="276999"/>
          </a:xfrm>
          <a:prstGeom prst="rect">
            <a:avLst/>
          </a:prstGeom>
          <a:solidFill>
            <a:schemeClr val="bg1"/>
          </a:solidFill>
        </p:spPr>
        <p:txBody>
          <a:bodyPr wrap="square" rtlCol="0">
            <a:spAutoFit/>
          </a:bodyPr>
          <a:lstStyle/>
          <a:p>
            <a:r>
              <a:rPr lang="en-US" sz="1200"/>
              <a:t>Control</a:t>
            </a:r>
          </a:p>
        </p:txBody>
      </p:sp>
      <p:sp>
        <p:nvSpPr>
          <p:cNvPr id="9" name="TextBox 8">
            <a:extLst>
              <a:ext uri="{FF2B5EF4-FFF2-40B4-BE49-F238E27FC236}">
                <a16:creationId xmlns:a16="http://schemas.microsoft.com/office/drawing/2014/main" id="{601083FC-983E-8C72-D9D5-DAC116625CFA}"/>
              </a:ext>
            </a:extLst>
          </p:cNvPr>
          <p:cNvSpPr txBox="1"/>
          <p:nvPr/>
        </p:nvSpPr>
        <p:spPr>
          <a:xfrm rot="16200000">
            <a:off x="3800785" y="3037295"/>
            <a:ext cx="2513463" cy="369332"/>
          </a:xfrm>
          <a:prstGeom prst="rect">
            <a:avLst/>
          </a:prstGeom>
          <a:solidFill>
            <a:schemeClr val="bg1"/>
          </a:solidFill>
        </p:spPr>
        <p:txBody>
          <a:bodyPr wrap="square" rtlCol="0">
            <a:spAutoFit/>
          </a:bodyPr>
          <a:lstStyle/>
          <a:p>
            <a:r>
              <a:rPr lang="en-US"/>
              <a:t>Alpha/Beta Wave Ratio</a:t>
            </a:r>
          </a:p>
        </p:txBody>
      </p:sp>
      <p:sp>
        <p:nvSpPr>
          <p:cNvPr id="10" name="TextBox 9">
            <a:extLst>
              <a:ext uri="{FF2B5EF4-FFF2-40B4-BE49-F238E27FC236}">
                <a16:creationId xmlns:a16="http://schemas.microsoft.com/office/drawing/2014/main" id="{F7DF2DF9-3C1D-DA25-5975-BBD426FA8D07}"/>
              </a:ext>
            </a:extLst>
          </p:cNvPr>
          <p:cNvSpPr txBox="1"/>
          <p:nvPr/>
        </p:nvSpPr>
        <p:spPr>
          <a:xfrm>
            <a:off x="7196400" y="5326911"/>
            <a:ext cx="1214351" cy="369332"/>
          </a:xfrm>
          <a:prstGeom prst="rect">
            <a:avLst/>
          </a:prstGeom>
          <a:solidFill>
            <a:schemeClr val="bg1"/>
          </a:solidFill>
        </p:spPr>
        <p:txBody>
          <a:bodyPr wrap="square" rtlCol="0">
            <a:spAutoFit/>
          </a:bodyPr>
          <a:lstStyle/>
          <a:p>
            <a:pPr algn="ctr"/>
            <a:r>
              <a:rPr lang="en-US"/>
              <a:t>Trial </a:t>
            </a:r>
          </a:p>
        </p:txBody>
      </p:sp>
      <p:sp>
        <p:nvSpPr>
          <p:cNvPr id="11" name="Frame 10">
            <a:extLst>
              <a:ext uri="{FF2B5EF4-FFF2-40B4-BE49-F238E27FC236}">
                <a16:creationId xmlns:a16="http://schemas.microsoft.com/office/drawing/2014/main" id="{A7303A18-EA69-4049-D58C-20317F7A538A}"/>
              </a:ext>
            </a:extLst>
          </p:cNvPr>
          <p:cNvSpPr/>
          <p:nvPr/>
        </p:nvSpPr>
        <p:spPr>
          <a:xfrm>
            <a:off x="9246771" y="1541774"/>
            <a:ext cx="805218" cy="3971922"/>
          </a:xfrm>
          <a:prstGeom prst="frame">
            <a:avLst>
              <a:gd name="adj1" fmla="val 4025"/>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6532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12</Slides>
  <Notes>11</Notes>
  <HiddenSlides>0</HiddenSlide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Evaluating the Effects of Concussions and tDCS on Executive Functioning in College Students</vt:lpstr>
      <vt:lpstr>What are concussions? </vt:lpstr>
      <vt:lpstr>tDCS</vt:lpstr>
      <vt:lpstr>Hypothesis</vt:lpstr>
      <vt:lpstr>Sampling Survey and tDCS</vt:lpstr>
      <vt:lpstr>EEG and Tasks</vt:lpstr>
      <vt:lpstr>Hearts and Flowers Task</vt:lpstr>
      <vt:lpstr>Behavioral: Hearts and Flowers</vt:lpstr>
      <vt:lpstr>EEG: Hearts and Flowers</vt:lpstr>
      <vt:lpstr>Conclusions </vt:lpstr>
      <vt:lpstr>Next Steps</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Evaluating the Effects of Concussions and tDCS on Executive Functioning in College Students</dc:title>
  <dc:creator>Hoffman, Macey</dc:creator>
  <cp:revision>1</cp:revision>
  <dcterms:created xsi:type="dcterms:W3CDTF">2024-07-09T12:59:02Z</dcterms:created>
  <dcterms:modified xsi:type="dcterms:W3CDTF">2024-07-18T18:36:10Z</dcterms:modified>
</cp:coreProperties>
</file>