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notesMasterIdLst>
    <p:notesMasterId r:id="rId6"/>
  </p:notesMasterIdLst>
  <p:sldIdLst>
    <p:sldId id="256" r:id="rId5"/>
  </p:sldIdLst>
  <p:sldSz cx="36576000" cy="25603200"/>
  <p:notesSz cx="6858000" cy="9144000"/>
  <p:custDataLst>
    <p:tags r:id="rId7"/>
  </p:custDataLst>
  <p:defaultTextStyle>
    <a:defPPr>
      <a:defRPr lang="en-US"/>
    </a:defPPr>
    <a:lvl1pPr marL="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7654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5308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2962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106168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8271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5925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43579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21233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64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580D6-CB3B-45DA-8F51-595FE13BC5C2}" v="251" dt="2020-04-20T17:17:57.929"/>
    <p1510:client id="{9104DCAC-DA45-4B09-B141-17001F1AF239}" v="77" dt="2019-04-08T14:42:52.184"/>
    <p1510:client id="{E15BC7F0-D66C-4DC0-A5B6-400FCAE9C726}" v="2" dt="2020-04-20T17:10:02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1236" y="48"/>
      </p:cViewPr>
      <p:guideLst>
        <p:guide orient="horz" pos="8064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ckenrod, Tiffini-Amber" userId="S::tieckenrod@ursinus.edu::a2cbfb48-a527-4b57-9647-55e03e4f90e6" providerId="AD" clId="Web-{E15BC7F0-D66C-4DC0-A5B6-400FCAE9C726}"/>
    <pc:docChg chg="modSld">
      <pc:chgData name="Eckenrod, Tiffini-Amber" userId="S::tieckenrod@ursinus.edu::a2cbfb48-a527-4b57-9647-55e03e4f90e6" providerId="AD" clId="Web-{E15BC7F0-D66C-4DC0-A5B6-400FCAE9C726}" dt="2020-04-20T17:10:02.725" v="1" actId="20577"/>
      <pc:docMkLst>
        <pc:docMk/>
      </pc:docMkLst>
      <pc:sldChg chg="modSp">
        <pc:chgData name="Eckenrod, Tiffini-Amber" userId="S::tieckenrod@ursinus.edu::a2cbfb48-a527-4b57-9647-55e03e4f90e6" providerId="AD" clId="Web-{E15BC7F0-D66C-4DC0-A5B6-400FCAE9C726}" dt="2020-04-20T17:10:02.725" v="0" actId="20577"/>
        <pc:sldMkLst>
          <pc:docMk/>
          <pc:sldMk cId="0" sldId="256"/>
        </pc:sldMkLst>
        <pc:spChg chg="mod">
          <ac:chgData name="Eckenrod, Tiffini-Amber" userId="S::tieckenrod@ursinus.edu::a2cbfb48-a527-4b57-9647-55e03e4f90e6" providerId="AD" clId="Web-{E15BC7F0-D66C-4DC0-A5B6-400FCAE9C726}" dt="2020-04-20T17:10:02.725" v="0" actId="20577"/>
          <ac:spMkLst>
            <pc:docMk/>
            <pc:sldMk cId="0" sldId="256"/>
            <ac:spMk id="12" creationId="{00000000-0000-0000-0000-000000000000}"/>
          </ac:spMkLst>
        </pc:spChg>
      </pc:sldChg>
    </pc:docChg>
  </pc:docChgLst>
  <pc:docChgLst>
    <pc:chgData name="Eckenrod, Tiffini-Amber" userId="S::tieckenrod@ursinus.edu::a2cbfb48-a527-4b57-9647-55e03e4f90e6" providerId="AD" clId="Web-{70D580D6-CB3B-45DA-8F51-595FE13BC5C2}"/>
    <pc:docChg chg="modSld">
      <pc:chgData name="Eckenrod, Tiffini-Amber" userId="S::tieckenrod@ursinus.edu::a2cbfb48-a527-4b57-9647-55e03e4f90e6" providerId="AD" clId="Web-{70D580D6-CB3B-45DA-8F51-595FE13BC5C2}" dt="2020-04-20T17:17:57.929" v="249" actId="1076"/>
      <pc:docMkLst>
        <pc:docMk/>
      </pc:docMkLst>
      <pc:sldChg chg="addSp modSp">
        <pc:chgData name="Eckenrod, Tiffini-Amber" userId="S::tieckenrod@ursinus.edu::a2cbfb48-a527-4b57-9647-55e03e4f90e6" providerId="AD" clId="Web-{70D580D6-CB3B-45DA-8F51-595FE13BC5C2}" dt="2020-04-20T17:17:57.929" v="249" actId="1076"/>
        <pc:sldMkLst>
          <pc:docMk/>
          <pc:sldMk cId="0" sldId="256"/>
        </pc:sldMkLst>
        <pc:spChg chg="add mod">
          <ac:chgData name="Eckenrod, Tiffini-Amber" userId="S::tieckenrod@ursinus.edu::a2cbfb48-a527-4b57-9647-55e03e4f90e6" providerId="AD" clId="Web-{70D580D6-CB3B-45DA-8F51-595FE13BC5C2}" dt="2020-04-20T17:17:16.039" v="242" actId="1076"/>
          <ac:spMkLst>
            <pc:docMk/>
            <pc:sldMk cId="0" sldId="256"/>
            <ac:spMk id="2" creationId="{D8D1C9A1-AFE8-4331-B392-166A094354F9}"/>
          </ac:spMkLst>
        </pc:spChg>
        <pc:spChg chg="add mod">
          <ac:chgData name="Eckenrod, Tiffini-Amber" userId="S::tieckenrod@ursinus.edu::a2cbfb48-a527-4b57-9647-55e03e4f90e6" providerId="AD" clId="Web-{70D580D6-CB3B-45DA-8F51-595FE13BC5C2}" dt="2020-04-20T17:17:10.664" v="240" actId="1076"/>
          <ac:spMkLst>
            <pc:docMk/>
            <pc:sldMk cId="0" sldId="256"/>
            <ac:spMk id="3" creationId="{A3F24E10-3A4D-467A-BC56-8DC54BEE4612}"/>
          </ac:spMkLst>
        </pc:spChg>
        <pc:spChg chg="mod">
          <ac:chgData name="Eckenrod, Tiffini-Amber" userId="S::tieckenrod@ursinus.edu::a2cbfb48-a527-4b57-9647-55e03e4f90e6" providerId="AD" clId="Web-{70D580D6-CB3B-45DA-8F51-595FE13BC5C2}" dt="2020-04-20T17:16:57.648" v="239" actId="2057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Eckenrod, Tiffini-Amber" userId="S::tieckenrod@ursinus.edu::a2cbfb48-a527-4b57-9647-55e03e4f90e6" providerId="AD" clId="Web-{70D580D6-CB3B-45DA-8F51-595FE13BC5C2}" dt="2020-04-20T17:12:48.647" v="25" actId="20577"/>
          <ac:spMkLst>
            <pc:docMk/>
            <pc:sldMk cId="0" sldId="256"/>
            <ac:spMk id="12" creationId="{00000000-0000-0000-0000-000000000000}"/>
          </ac:spMkLst>
        </pc:spChg>
        <pc:spChg chg="mod">
          <ac:chgData name="Eckenrod, Tiffini-Amber" userId="S::tieckenrod@ursinus.edu::a2cbfb48-a527-4b57-9647-55e03e4f90e6" providerId="AD" clId="Web-{70D580D6-CB3B-45DA-8F51-595FE13BC5C2}" dt="2020-04-20T17:17:57.929" v="249" actId="1076"/>
          <ac:spMkLst>
            <pc:docMk/>
            <pc:sldMk cId="0" sldId="256"/>
            <ac:spMk id="17" creationId="{00000000-0000-0000-0000-000000000000}"/>
          </ac:spMkLst>
        </pc:spChg>
        <pc:picChg chg="mod">
          <ac:chgData name="Eckenrod, Tiffini-Amber" userId="S::tieckenrod@ursinus.edu::a2cbfb48-a527-4b57-9647-55e03e4f90e6" providerId="AD" clId="Web-{70D580D6-CB3B-45DA-8F51-595FE13BC5C2}" dt="2020-04-20T17:17:17.585" v="243" actId="1076"/>
          <ac:picMkLst>
            <pc:docMk/>
            <pc:sldMk cId="0" sldId="256"/>
            <ac:picMk id="16" creationId="{00000000-0000-0000-0000-000000000000}"/>
          </ac:picMkLst>
        </pc:picChg>
        <pc:picChg chg="mod">
          <ac:chgData name="Eckenrod, Tiffini-Amber" userId="S::tieckenrod@ursinus.edu::a2cbfb48-a527-4b57-9647-55e03e4f90e6" providerId="AD" clId="Web-{70D580D6-CB3B-45DA-8F51-595FE13BC5C2}" dt="2020-04-20T17:17:13.273" v="241" actId="1076"/>
          <ac:picMkLst>
            <pc:docMk/>
            <pc:sldMk cId="0" sldId="256"/>
            <ac:picMk id="1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18183-492A-4575-B70B-026A241A03B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552F1-5623-4F54-9B81-51431B87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52F1-5623-4F54-9B81-51431B879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7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16665704"/>
            <a:ext cx="27432000" cy="4460027"/>
          </a:xfrm>
        </p:spPr>
        <p:txBody>
          <a:bodyPr wrap="none" anchor="t">
            <a:normAutofit/>
          </a:bodyPr>
          <a:lstStyle>
            <a:lvl1pPr algn="r">
              <a:defRPr sz="26880" b="0" spc="-84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6" y="14298213"/>
            <a:ext cx="27432000" cy="230915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896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69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6304070"/>
            <a:ext cx="31546800" cy="3058925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19364" y="3686392"/>
            <a:ext cx="31546800" cy="12617677"/>
          </a:xfrm>
        </p:spPr>
        <p:txBody>
          <a:bodyPr anchor="t"/>
          <a:lstStyle>
            <a:lvl1pPr marL="0" indent="0">
              <a:buNone/>
              <a:defRPr sz="8960"/>
            </a:lvl1pPr>
            <a:lvl2pPr marL="1280149" indent="0">
              <a:buNone/>
              <a:defRPr sz="7840"/>
            </a:lvl2pPr>
            <a:lvl3pPr marL="2560297" indent="0">
              <a:buNone/>
              <a:defRPr sz="6720"/>
            </a:lvl3pPr>
            <a:lvl4pPr marL="3840446" indent="0">
              <a:buNone/>
              <a:defRPr sz="5600"/>
            </a:lvl4pPr>
            <a:lvl5pPr marL="5120594" indent="0">
              <a:buNone/>
              <a:defRPr sz="5600"/>
            </a:lvl5pPr>
            <a:lvl6pPr marL="6400743" indent="0">
              <a:buNone/>
              <a:defRPr sz="5600"/>
            </a:lvl6pPr>
            <a:lvl7pPr marL="7680891" indent="0">
              <a:buNone/>
              <a:defRPr sz="5600"/>
            </a:lvl7pPr>
            <a:lvl8pPr marL="8961040" indent="0">
              <a:buNone/>
              <a:defRPr sz="5600"/>
            </a:lvl8pPr>
            <a:lvl9pPr marL="10241189" indent="0">
              <a:buNone/>
              <a:defRPr sz="5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19362993"/>
            <a:ext cx="31542036" cy="2547895"/>
          </a:xfrm>
        </p:spPr>
        <p:txBody>
          <a:bodyPr/>
          <a:lstStyle>
            <a:lvl1pPr marL="0" indent="0">
              <a:buNone/>
              <a:defRPr sz="448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280149" indent="0">
              <a:buNone/>
              <a:defRPr sz="3920"/>
            </a:lvl2pPr>
            <a:lvl3pPr marL="2560297" indent="0">
              <a:buNone/>
              <a:defRPr sz="3360"/>
            </a:lvl3pPr>
            <a:lvl4pPr marL="3840446" indent="0">
              <a:buNone/>
              <a:defRPr sz="2800"/>
            </a:lvl4pPr>
            <a:lvl5pPr marL="5120594" indent="0">
              <a:buNone/>
              <a:defRPr sz="2800"/>
            </a:lvl5pPr>
            <a:lvl6pPr marL="6400743" indent="0">
              <a:buNone/>
              <a:defRPr sz="2800"/>
            </a:lvl6pPr>
            <a:lvl7pPr marL="7680891" indent="0">
              <a:buNone/>
              <a:defRPr sz="2800"/>
            </a:lvl7pPr>
            <a:lvl8pPr marL="8961040" indent="0">
              <a:buNone/>
              <a:defRPr sz="2800"/>
            </a:lvl8pPr>
            <a:lvl9pPr marL="10241189" indent="0">
              <a:buNone/>
              <a:defRPr sz="2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363133"/>
            <a:ext cx="31546800" cy="13194884"/>
          </a:xfrm>
        </p:spPr>
        <p:txBody>
          <a:bodyPr anchor="ctr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16760423"/>
            <a:ext cx="31542036" cy="5606817"/>
          </a:xfrm>
        </p:spPr>
        <p:txBody>
          <a:bodyPr anchor="ctr"/>
          <a:lstStyle>
            <a:lvl1pPr marL="0" indent="0">
              <a:buNone/>
              <a:defRPr sz="4480"/>
            </a:lvl1pPr>
            <a:lvl2pPr marL="1280149" indent="0">
              <a:buNone/>
              <a:defRPr sz="3920"/>
            </a:lvl2pPr>
            <a:lvl3pPr marL="2560297" indent="0">
              <a:buNone/>
              <a:defRPr sz="3360"/>
            </a:lvl3pPr>
            <a:lvl4pPr marL="3840446" indent="0">
              <a:buNone/>
              <a:defRPr sz="2800"/>
            </a:lvl4pPr>
            <a:lvl5pPr marL="5120594" indent="0">
              <a:buNone/>
              <a:defRPr sz="2800"/>
            </a:lvl5pPr>
            <a:lvl6pPr marL="6400743" indent="0">
              <a:buNone/>
              <a:defRPr sz="2800"/>
            </a:lvl6pPr>
            <a:lvl7pPr marL="7680891" indent="0">
              <a:buNone/>
              <a:defRPr sz="2800"/>
            </a:lvl7pPr>
            <a:lvl8pPr marL="8961040" indent="0">
              <a:buNone/>
              <a:defRPr sz="2800"/>
            </a:lvl8pPr>
            <a:lvl9pPr marL="10241189" indent="0">
              <a:buNone/>
              <a:defRPr sz="2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636" y="1363133"/>
            <a:ext cx="27908256" cy="11173508"/>
          </a:xfrm>
        </p:spPr>
        <p:txBody>
          <a:bodyPr anchor="ctr"/>
          <a:lstStyle>
            <a:lvl1pPr>
              <a:defRPr sz="123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5161936" y="12564746"/>
            <a:ext cx="26256896" cy="2049481"/>
          </a:xfrm>
        </p:spPr>
        <p:txBody>
          <a:bodyPr anchor="t">
            <a:normAutofit/>
          </a:bodyPr>
          <a:lstStyle>
            <a:lvl1pPr marL="0" indent="0">
              <a:buNone/>
              <a:defRPr sz="3920"/>
            </a:lvl1pPr>
            <a:lvl2pPr marL="1280149" indent="0">
              <a:buNone/>
              <a:defRPr sz="3920"/>
            </a:lvl2pPr>
            <a:lvl3pPr marL="2560297" indent="0">
              <a:buNone/>
              <a:defRPr sz="3360"/>
            </a:lvl3pPr>
            <a:lvl4pPr marL="3840446" indent="0">
              <a:buNone/>
              <a:defRPr sz="2800"/>
            </a:lvl4pPr>
            <a:lvl5pPr marL="5120594" indent="0">
              <a:buNone/>
              <a:defRPr sz="2800"/>
            </a:lvl5pPr>
            <a:lvl6pPr marL="6400743" indent="0">
              <a:buNone/>
              <a:defRPr sz="2800"/>
            </a:lvl6pPr>
            <a:lvl7pPr marL="7680891" indent="0">
              <a:buNone/>
              <a:defRPr sz="2800"/>
            </a:lvl7pPr>
            <a:lvl8pPr marL="8961040" indent="0">
              <a:buNone/>
              <a:defRPr sz="2800"/>
            </a:lvl8pPr>
            <a:lvl9pPr marL="10241189" indent="0">
              <a:buNone/>
              <a:defRPr sz="2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16806455"/>
            <a:ext cx="31537272" cy="5560785"/>
          </a:xfrm>
        </p:spPr>
        <p:txBody>
          <a:bodyPr anchor="ctr">
            <a:normAutofit/>
          </a:bodyPr>
          <a:lstStyle>
            <a:lvl1pPr marL="0" indent="0">
              <a:buNone/>
              <a:defRPr sz="4480"/>
            </a:lvl1pPr>
            <a:lvl2pPr marL="1280149" indent="0">
              <a:buNone/>
              <a:defRPr sz="3920"/>
            </a:lvl2pPr>
            <a:lvl3pPr marL="2560297" indent="0">
              <a:buNone/>
              <a:defRPr sz="3360"/>
            </a:lvl3pPr>
            <a:lvl4pPr marL="3840446" indent="0">
              <a:buNone/>
              <a:defRPr sz="2800"/>
            </a:lvl4pPr>
            <a:lvl5pPr marL="5120594" indent="0">
              <a:buNone/>
              <a:defRPr sz="2800"/>
            </a:lvl5pPr>
            <a:lvl6pPr marL="6400743" indent="0">
              <a:buNone/>
              <a:defRPr sz="2800"/>
            </a:lvl6pPr>
            <a:lvl7pPr marL="7680891" indent="0">
              <a:buNone/>
              <a:defRPr sz="2800"/>
            </a:lvl7pPr>
            <a:lvl8pPr marL="8961040" indent="0">
              <a:buNone/>
              <a:defRPr sz="2800"/>
            </a:lvl8pPr>
            <a:lvl9pPr marL="10241189" indent="0">
              <a:buNone/>
              <a:defRPr sz="2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33132" y="2937476"/>
            <a:ext cx="1828800" cy="2183164"/>
          </a:xfrm>
          <a:prstGeom prst="rect">
            <a:avLst/>
          </a:prstGeom>
        </p:spPr>
        <p:txBody>
          <a:bodyPr vert="horz" lIns="256032" tIns="128016" rIns="256032" bIns="12801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24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3436" y="10241280"/>
            <a:ext cx="1828800" cy="2183164"/>
          </a:xfrm>
          <a:prstGeom prst="rect">
            <a:avLst/>
          </a:prstGeom>
        </p:spPr>
        <p:txBody>
          <a:bodyPr vert="horz" lIns="256032" tIns="128016" rIns="256032" bIns="12801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24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8613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8687349"/>
            <a:ext cx="31546800" cy="9377517"/>
          </a:xfrm>
        </p:spPr>
        <p:txBody>
          <a:bodyPr anchor="b">
            <a:normAutofit/>
          </a:bodyPr>
          <a:lstStyle>
            <a:lvl1pPr>
              <a:defRPr sz="1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18108836"/>
            <a:ext cx="31542036" cy="4258404"/>
          </a:xfrm>
        </p:spPr>
        <p:txBody>
          <a:bodyPr anchor="t"/>
          <a:lstStyle>
            <a:lvl1pPr marL="0" indent="0">
              <a:buNone/>
              <a:defRPr sz="4480"/>
            </a:lvl1pPr>
            <a:lvl2pPr marL="1280149" indent="0">
              <a:buNone/>
              <a:defRPr sz="3920"/>
            </a:lvl2pPr>
            <a:lvl3pPr marL="2560297" indent="0">
              <a:buNone/>
              <a:defRPr sz="3360"/>
            </a:lvl3pPr>
            <a:lvl4pPr marL="3840446" indent="0">
              <a:buNone/>
              <a:defRPr sz="2800"/>
            </a:lvl4pPr>
            <a:lvl5pPr marL="5120594" indent="0">
              <a:buNone/>
              <a:defRPr sz="2800"/>
            </a:lvl5pPr>
            <a:lvl6pPr marL="6400743" indent="0">
              <a:buNone/>
              <a:defRPr sz="2800"/>
            </a:lvl6pPr>
            <a:lvl7pPr marL="7680891" indent="0">
              <a:buNone/>
              <a:defRPr sz="2800"/>
            </a:lvl7pPr>
            <a:lvl8pPr marL="8961040" indent="0">
              <a:buNone/>
              <a:defRPr sz="2800"/>
            </a:lvl8pPr>
            <a:lvl9pPr marL="10241189" indent="0">
              <a:buNone/>
              <a:defRPr sz="2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4600" y="1363139"/>
            <a:ext cx="31546800" cy="49487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11844" y="7040880"/>
            <a:ext cx="8840600" cy="2151378"/>
          </a:xfrm>
        </p:spPr>
        <p:txBody>
          <a:bodyPr anchor="b">
            <a:noAutofit/>
          </a:bodyPr>
          <a:lstStyle>
            <a:lvl1pPr marL="0" indent="0">
              <a:buNone/>
              <a:defRPr sz="672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280149" indent="0">
              <a:buNone/>
              <a:defRPr sz="5600" b="1"/>
            </a:lvl2pPr>
            <a:lvl3pPr marL="2560297" indent="0">
              <a:buNone/>
              <a:defRPr sz="5040" b="1"/>
            </a:lvl3pPr>
            <a:lvl4pPr marL="3840446" indent="0">
              <a:buNone/>
              <a:defRPr sz="4480" b="1"/>
            </a:lvl4pPr>
            <a:lvl5pPr marL="5120594" indent="0">
              <a:buNone/>
              <a:defRPr sz="4480" b="1"/>
            </a:lvl5pPr>
            <a:lvl6pPr marL="6400743" indent="0">
              <a:buNone/>
              <a:defRPr sz="4480" b="1"/>
            </a:lvl6pPr>
            <a:lvl7pPr marL="7680891" indent="0">
              <a:buNone/>
              <a:defRPr sz="4480" b="1"/>
            </a:lvl7pPr>
            <a:lvl8pPr marL="8961040" indent="0">
              <a:buNone/>
              <a:defRPr sz="4480" b="1"/>
            </a:lvl8pPr>
            <a:lvl9pPr marL="10241189" indent="0">
              <a:buNone/>
              <a:defRPr sz="44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070394" y="9601200"/>
            <a:ext cx="8782052" cy="13400195"/>
          </a:xfrm>
        </p:spPr>
        <p:txBody>
          <a:bodyPr anchor="t">
            <a:normAutofit/>
          </a:bodyPr>
          <a:lstStyle>
            <a:lvl1pPr marL="0" indent="0">
              <a:buNone/>
              <a:defRPr sz="3920"/>
            </a:lvl1pPr>
            <a:lvl2pPr marL="1280149" indent="0">
              <a:buNone/>
              <a:defRPr sz="3360"/>
            </a:lvl2pPr>
            <a:lvl3pPr marL="2560297" indent="0">
              <a:buNone/>
              <a:defRPr sz="2800"/>
            </a:lvl3pPr>
            <a:lvl4pPr marL="3840446" indent="0">
              <a:buNone/>
              <a:defRPr sz="2520"/>
            </a:lvl4pPr>
            <a:lvl5pPr marL="5120594" indent="0">
              <a:buNone/>
              <a:defRPr sz="2520"/>
            </a:lvl5pPr>
            <a:lvl6pPr marL="6400743" indent="0">
              <a:buNone/>
              <a:defRPr sz="2520"/>
            </a:lvl6pPr>
            <a:lvl7pPr marL="7680891" indent="0">
              <a:buNone/>
              <a:defRPr sz="2520"/>
            </a:lvl7pPr>
            <a:lvl8pPr marL="8961040" indent="0">
              <a:buNone/>
              <a:defRPr sz="2520"/>
            </a:lvl8pPr>
            <a:lvl9pPr marL="10241189" indent="0">
              <a:buNone/>
              <a:defRPr sz="25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63986" y="7040880"/>
            <a:ext cx="8808724" cy="215137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672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3732324" y="9601200"/>
            <a:ext cx="8840384" cy="13400195"/>
          </a:xfrm>
        </p:spPr>
        <p:txBody>
          <a:bodyPr anchor="t">
            <a:normAutofit/>
          </a:bodyPr>
          <a:lstStyle>
            <a:lvl1pPr marL="0" indent="0">
              <a:buNone/>
              <a:defRPr sz="3920"/>
            </a:lvl1pPr>
            <a:lvl2pPr marL="1280149" indent="0">
              <a:buNone/>
              <a:defRPr sz="3360"/>
            </a:lvl2pPr>
            <a:lvl3pPr marL="2560297" indent="0">
              <a:buNone/>
              <a:defRPr sz="2800"/>
            </a:lvl3pPr>
            <a:lvl4pPr marL="3840446" indent="0">
              <a:buNone/>
              <a:defRPr sz="2520"/>
            </a:lvl4pPr>
            <a:lvl5pPr marL="5120594" indent="0">
              <a:buNone/>
              <a:defRPr sz="2520"/>
            </a:lvl5pPr>
            <a:lvl6pPr marL="6400743" indent="0">
              <a:buNone/>
              <a:defRPr sz="2520"/>
            </a:lvl6pPr>
            <a:lvl7pPr marL="7680891" indent="0">
              <a:buNone/>
              <a:defRPr sz="2520"/>
            </a:lvl7pPr>
            <a:lvl8pPr marL="8961040" indent="0">
              <a:buNone/>
              <a:defRPr sz="2520"/>
            </a:lvl8pPr>
            <a:lvl9pPr marL="10241189" indent="0">
              <a:buNone/>
              <a:defRPr sz="25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3487110" y="7040880"/>
            <a:ext cx="8796340" cy="215137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672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3487110" y="9601200"/>
            <a:ext cx="8796340" cy="13400195"/>
          </a:xfrm>
        </p:spPr>
        <p:txBody>
          <a:bodyPr anchor="t">
            <a:normAutofit/>
          </a:bodyPr>
          <a:lstStyle>
            <a:lvl1pPr marL="0" indent="0">
              <a:buNone/>
              <a:defRPr sz="3920"/>
            </a:lvl1pPr>
            <a:lvl2pPr marL="1280149" indent="0">
              <a:buNone/>
              <a:defRPr sz="3360"/>
            </a:lvl2pPr>
            <a:lvl3pPr marL="2560297" indent="0">
              <a:buNone/>
              <a:defRPr sz="2800"/>
            </a:lvl3pPr>
            <a:lvl4pPr marL="3840446" indent="0">
              <a:buNone/>
              <a:defRPr sz="2520"/>
            </a:lvl4pPr>
            <a:lvl5pPr marL="5120594" indent="0">
              <a:buNone/>
              <a:defRPr sz="2520"/>
            </a:lvl5pPr>
            <a:lvl6pPr marL="6400743" indent="0">
              <a:buNone/>
              <a:defRPr sz="2520"/>
            </a:lvl6pPr>
            <a:lvl7pPr marL="7680891" indent="0">
              <a:buNone/>
              <a:defRPr sz="2520"/>
            </a:lvl7pPr>
            <a:lvl8pPr marL="8961040" indent="0">
              <a:buNone/>
              <a:defRPr sz="2520"/>
            </a:lvl8pPr>
            <a:lvl9pPr marL="10241189" indent="0">
              <a:buNone/>
              <a:defRPr sz="25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94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514600" y="1363139"/>
            <a:ext cx="31546800" cy="49487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996256" y="16044011"/>
            <a:ext cx="8820152" cy="2151378"/>
          </a:xfrm>
        </p:spPr>
        <p:txBody>
          <a:bodyPr anchor="b">
            <a:noAutofit/>
          </a:bodyPr>
          <a:lstStyle>
            <a:lvl1pPr marL="0" indent="0">
              <a:buNone/>
              <a:defRPr sz="672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280149" indent="0">
              <a:buNone/>
              <a:defRPr sz="5600" b="1"/>
            </a:lvl2pPr>
            <a:lvl3pPr marL="2560297" indent="0">
              <a:buNone/>
              <a:defRPr sz="5040" b="1"/>
            </a:lvl3pPr>
            <a:lvl4pPr marL="3840446" indent="0">
              <a:buNone/>
              <a:defRPr sz="4480" b="1"/>
            </a:lvl4pPr>
            <a:lvl5pPr marL="5120594" indent="0">
              <a:buNone/>
              <a:defRPr sz="4480" b="1"/>
            </a:lvl5pPr>
            <a:lvl6pPr marL="6400743" indent="0">
              <a:buNone/>
              <a:defRPr sz="4480" b="1"/>
            </a:lvl6pPr>
            <a:lvl7pPr marL="7680891" indent="0">
              <a:buNone/>
              <a:defRPr sz="4480" b="1"/>
            </a:lvl7pPr>
            <a:lvl8pPr marL="8961040" indent="0">
              <a:buNone/>
              <a:defRPr sz="4480" b="1"/>
            </a:lvl8pPr>
            <a:lvl9pPr marL="10241189" indent="0">
              <a:buNone/>
              <a:defRPr sz="44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996256" y="8423722"/>
            <a:ext cx="8820152" cy="5689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480"/>
            </a:lvl1pPr>
            <a:lvl2pPr marL="1280149" indent="0">
              <a:buNone/>
              <a:defRPr sz="4480"/>
            </a:lvl2pPr>
            <a:lvl3pPr marL="2560297" indent="0">
              <a:buNone/>
              <a:defRPr sz="4480"/>
            </a:lvl3pPr>
            <a:lvl4pPr marL="3840446" indent="0">
              <a:buNone/>
              <a:defRPr sz="4480"/>
            </a:lvl4pPr>
            <a:lvl5pPr marL="5120594" indent="0">
              <a:buNone/>
              <a:defRPr sz="4480"/>
            </a:lvl5pPr>
            <a:lvl6pPr marL="6400743" indent="0">
              <a:buNone/>
              <a:defRPr sz="4480"/>
            </a:lvl6pPr>
            <a:lvl7pPr marL="7680891" indent="0">
              <a:buNone/>
              <a:defRPr sz="4480"/>
            </a:lvl7pPr>
            <a:lvl8pPr marL="8961040" indent="0">
              <a:buNone/>
              <a:defRPr sz="4480"/>
            </a:lvl8pPr>
            <a:lvl9pPr marL="10241189" indent="0">
              <a:buNone/>
              <a:defRPr sz="448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996256" y="18195395"/>
            <a:ext cx="8820152" cy="2460972"/>
          </a:xfrm>
        </p:spPr>
        <p:txBody>
          <a:bodyPr anchor="t">
            <a:normAutofit/>
          </a:bodyPr>
          <a:lstStyle>
            <a:lvl1pPr marL="0" indent="0">
              <a:buNone/>
              <a:defRPr sz="3920"/>
            </a:lvl1pPr>
            <a:lvl2pPr marL="1280149" indent="0">
              <a:buNone/>
              <a:defRPr sz="3360"/>
            </a:lvl2pPr>
            <a:lvl3pPr marL="2560297" indent="0">
              <a:buNone/>
              <a:defRPr sz="2800"/>
            </a:lvl3pPr>
            <a:lvl4pPr marL="3840446" indent="0">
              <a:buNone/>
              <a:defRPr sz="2520"/>
            </a:lvl4pPr>
            <a:lvl5pPr marL="5120594" indent="0">
              <a:buNone/>
              <a:defRPr sz="2520"/>
            </a:lvl5pPr>
            <a:lvl6pPr marL="6400743" indent="0">
              <a:buNone/>
              <a:defRPr sz="2520"/>
            </a:lvl6pPr>
            <a:lvl7pPr marL="7680891" indent="0">
              <a:buNone/>
              <a:defRPr sz="2520"/>
            </a:lvl7pPr>
            <a:lvl8pPr marL="8961040" indent="0">
              <a:buNone/>
              <a:defRPr sz="2520"/>
            </a:lvl8pPr>
            <a:lvl9pPr marL="10241189" indent="0">
              <a:buNone/>
              <a:defRPr sz="25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06992" y="16044011"/>
            <a:ext cx="8791576" cy="2151378"/>
          </a:xfrm>
        </p:spPr>
        <p:txBody>
          <a:bodyPr anchor="b">
            <a:noAutofit/>
          </a:bodyPr>
          <a:lstStyle>
            <a:lvl1pPr marL="0" indent="0">
              <a:buNone/>
              <a:defRPr sz="672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280149" indent="0">
              <a:buNone/>
              <a:defRPr sz="5600" b="1"/>
            </a:lvl2pPr>
            <a:lvl3pPr marL="2560297" indent="0">
              <a:buNone/>
              <a:defRPr sz="5040" b="1"/>
            </a:lvl3pPr>
            <a:lvl4pPr marL="3840446" indent="0">
              <a:buNone/>
              <a:defRPr sz="4480" b="1"/>
            </a:lvl4pPr>
            <a:lvl5pPr marL="5120594" indent="0">
              <a:buNone/>
              <a:defRPr sz="4480" b="1"/>
            </a:lvl5pPr>
            <a:lvl6pPr marL="6400743" indent="0">
              <a:buNone/>
              <a:defRPr sz="4480" b="1"/>
            </a:lvl6pPr>
            <a:lvl7pPr marL="7680891" indent="0">
              <a:buNone/>
              <a:defRPr sz="4480" b="1"/>
            </a:lvl7pPr>
            <a:lvl8pPr marL="8961040" indent="0">
              <a:buNone/>
              <a:defRPr sz="4480" b="1"/>
            </a:lvl8pPr>
            <a:lvl9pPr marL="10241189" indent="0">
              <a:buNone/>
              <a:defRPr sz="44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3706988" y="8423722"/>
            <a:ext cx="8791576" cy="5689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480"/>
            </a:lvl1pPr>
            <a:lvl2pPr marL="1280149" indent="0">
              <a:buNone/>
              <a:defRPr sz="4480"/>
            </a:lvl2pPr>
            <a:lvl3pPr marL="2560297" indent="0">
              <a:buNone/>
              <a:defRPr sz="4480"/>
            </a:lvl3pPr>
            <a:lvl4pPr marL="3840446" indent="0">
              <a:buNone/>
              <a:defRPr sz="4480"/>
            </a:lvl4pPr>
            <a:lvl5pPr marL="5120594" indent="0">
              <a:buNone/>
              <a:defRPr sz="4480"/>
            </a:lvl5pPr>
            <a:lvl6pPr marL="6400743" indent="0">
              <a:buNone/>
              <a:defRPr sz="4480"/>
            </a:lvl6pPr>
            <a:lvl7pPr marL="7680891" indent="0">
              <a:buNone/>
              <a:defRPr sz="4480"/>
            </a:lvl7pPr>
            <a:lvl8pPr marL="8961040" indent="0">
              <a:buNone/>
              <a:defRPr sz="4480"/>
            </a:lvl8pPr>
            <a:lvl9pPr marL="10241189" indent="0">
              <a:buNone/>
              <a:defRPr sz="448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3702934" y="18195391"/>
            <a:ext cx="8803220" cy="2460972"/>
          </a:xfrm>
        </p:spPr>
        <p:txBody>
          <a:bodyPr anchor="t">
            <a:normAutofit/>
          </a:bodyPr>
          <a:lstStyle>
            <a:lvl1pPr marL="0" indent="0">
              <a:buNone/>
              <a:defRPr sz="3920"/>
            </a:lvl1pPr>
            <a:lvl2pPr marL="1280149" indent="0">
              <a:buNone/>
              <a:defRPr sz="3360"/>
            </a:lvl2pPr>
            <a:lvl3pPr marL="2560297" indent="0">
              <a:buNone/>
              <a:defRPr sz="2800"/>
            </a:lvl3pPr>
            <a:lvl4pPr marL="3840446" indent="0">
              <a:buNone/>
              <a:defRPr sz="2520"/>
            </a:lvl4pPr>
            <a:lvl5pPr marL="5120594" indent="0">
              <a:buNone/>
              <a:defRPr sz="2520"/>
            </a:lvl5pPr>
            <a:lvl6pPr marL="6400743" indent="0">
              <a:buNone/>
              <a:defRPr sz="2520"/>
            </a:lvl6pPr>
            <a:lvl7pPr marL="7680891" indent="0">
              <a:buNone/>
              <a:defRPr sz="2520"/>
            </a:lvl7pPr>
            <a:lvl8pPr marL="8961040" indent="0">
              <a:buNone/>
              <a:defRPr sz="2520"/>
            </a:lvl8pPr>
            <a:lvl9pPr marL="10241189" indent="0">
              <a:buNone/>
              <a:defRPr sz="25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3412970" y="16044011"/>
            <a:ext cx="8796340" cy="2151378"/>
          </a:xfrm>
        </p:spPr>
        <p:txBody>
          <a:bodyPr anchor="b">
            <a:noAutofit/>
          </a:bodyPr>
          <a:lstStyle>
            <a:lvl1pPr marL="0" indent="0">
              <a:buNone/>
              <a:defRPr sz="672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280149" indent="0">
              <a:buNone/>
              <a:defRPr sz="5600" b="1"/>
            </a:lvl2pPr>
            <a:lvl3pPr marL="2560297" indent="0">
              <a:buNone/>
              <a:defRPr sz="5040" b="1"/>
            </a:lvl3pPr>
            <a:lvl4pPr marL="3840446" indent="0">
              <a:buNone/>
              <a:defRPr sz="4480" b="1"/>
            </a:lvl4pPr>
            <a:lvl5pPr marL="5120594" indent="0">
              <a:buNone/>
              <a:defRPr sz="4480" b="1"/>
            </a:lvl5pPr>
            <a:lvl6pPr marL="6400743" indent="0">
              <a:buNone/>
              <a:defRPr sz="4480" b="1"/>
            </a:lvl6pPr>
            <a:lvl7pPr marL="7680891" indent="0">
              <a:buNone/>
              <a:defRPr sz="4480" b="1"/>
            </a:lvl7pPr>
            <a:lvl8pPr marL="8961040" indent="0">
              <a:buNone/>
              <a:defRPr sz="4480" b="1"/>
            </a:lvl8pPr>
            <a:lvl9pPr marL="10241189" indent="0">
              <a:buNone/>
              <a:defRPr sz="44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3412966" y="8423722"/>
            <a:ext cx="8796340" cy="5689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480"/>
            </a:lvl1pPr>
            <a:lvl2pPr marL="1280149" indent="0">
              <a:buNone/>
              <a:defRPr sz="4480"/>
            </a:lvl2pPr>
            <a:lvl3pPr marL="2560297" indent="0">
              <a:buNone/>
              <a:defRPr sz="4480"/>
            </a:lvl3pPr>
            <a:lvl4pPr marL="3840446" indent="0">
              <a:buNone/>
              <a:defRPr sz="4480"/>
            </a:lvl4pPr>
            <a:lvl5pPr marL="5120594" indent="0">
              <a:buNone/>
              <a:defRPr sz="4480"/>
            </a:lvl5pPr>
            <a:lvl6pPr marL="6400743" indent="0">
              <a:buNone/>
              <a:defRPr sz="4480"/>
            </a:lvl6pPr>
            <a:lvl7pPr marL="7680891" indent="0">
              <a:buNone/>
              <a:defRPr sz="4480"/>
            </a:lvl7pPr>
            <a:lvl8pPr marL="8961040" indent="0">
              <a:buNone/>
              <a:defRPr sz="4480"/>
            </a:lvl8pPr>
            <a:lvl9pPr marL="10241189" indent="0">
              <a:buNone/>
              <a:defRPr sz="448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3412592" y="18195384"/>
            <a:ext cx="8807992" cy="2460972"/>
          </a:xfrm>
        </p:spPr>
        <p:txBody>
          <a:bodyPr anchor="t">
            <a:normAutofit/>
          </a:bodyPr>
          <a:lstStyle>
            <a:lvl1pPr marL="0" indent="0">
              <a:buNone/>
              <a:defRPr sz="3920"/>
            </a:lvl1pPr>
            <a:lvl2pPr marL="1280149" indent="0">
              <a:buNone/>
              <a:defRPr sz="3360"/>
            </a:lvl2pPr>
            <a:lvl3pPr marL="2560297" indent="0">
              <a:buNone/>
              <a:defRPr sz="2800"/>
            </a:lvl3pPr>
            <a:lvl4pPr marL="3840446" indent="0">
              <a:buNone/>
              <a:defRPr sz="2520"/>
            </a:lvl4pPr>
            <a:lvl5pPr marL="5120594" indent="0">
              <a:buNone/>
              <a:defRPr sz="2520"/>
            </a:lvl5pPr>
            <a:lvl6pPr marL="6400743" indent="0">
              <a:buNone/>
              <a:defRPr sz="2520"/>
            </a:lvl6pPr>
            <a:lvl7pPr marL="7680891" indent="0">
              <a:buNone/>
              <a:defRPr sz="2520"/>
            </a:lvl7pPr>
            <a:lvl8pPr marL="8961040" indent="0">
              <a:buNone/>
              <a:defRPr sz="2520"/>
            </a:lvl8pPr>
            <a:lvl9pPr marL="10241189" indent="0">
              <a:buNone/>
              <a:defRPr sz="25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75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10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363133"/>
            <a:ext cx="7886700" cy="21697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363133"/>
            <a:ext cx="23202900" cy="216975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89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2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63596" y="16665704"/>
            <a:ext cx="27432000" cy="4460027"/>
          </a:xfrm>
        </p:spPr>
        <p:txBody>
          <a:bodyPr wrap="none" anchor="t">
            <a:normAutofit/>
          </a:bodyPr>
          <a:lstStyle>
            <a:lvl1pPr algn="l">
              <a:defRPr sz="26880" b="0" spc="-84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63596" y="14298211"/>
            <a:ext cx="27432000" cy="2306535"/>
          </a:xfrm>
        </p:spPr>
        <p:txBody>
          <a:bodyPr anchor="b">
            <a:normAutofit/>
          </a:bodyPr>
          <a:lstStyle>
            <a:lvl1pPr marL="0" indent="0" algn="l">
              <a:buNone/>
              <a:defRPr sz="896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1280149" indent="0" algn="ctr">
              <a:buNone/>
              <a:defRPr sz="5600"/>
            </a:lvl2pPr>
            <a:lvl3pPr marL="2560297" indent="0" algn="ctr">
              <a:buNone/>
              <a:defRPr sz="5040"/>
            </a:lvl3pPr>
            <a:lvl4pPr marL="3840446" indent="0" algn="ctr">
              <a:buNone/>
              <a:defRPr sz="4480"/>
            </a:lvl4pPr>
            <a:lvl5pPr marL="5120594" indent="0" algn="ctr">
              <a:buNone/>
              <a:defRPr sz="4480"/>
            </a:lvl5pPr>
            <a:lvl6pPr marL="6400743" indent="0" algn="ctr">
              <a:buNone/>
              <a:defRPr sz="4480"/>
            </a:lvl6pPr>
            <a:lvl7pPr marL="7680891" indent="0" algn="ctr">
              <a:buNone/>
              <a:defRPr sz="4480"/>
            </a:lvl7pPr>
            <a:lvl8pPr marL="8961040" indent="0" algn="ctr">
              <a:buNone/>
              <a:defRPr sz="4480"/>
            </a:lvl8pPr>
            <a:lvl9pPr marL="10241189" indent="0" algn="ctr">
              <a:buNone/>
              <a:defRPr sz="44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0" y="6815667"/>
            <a:ext cx="15075648" cy="16244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59520" y="6815667"/>
            <a:ext cx="15101880" cy="16244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4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363139"/>
            <a:ext cx="31546800" cy="49487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000" y="6276342"/>
            <a:ext cx="15075648" cy="3075938"/>
          </a:xfrm>
        </p:spPr>
        <p:txBody>
          <a:bodyPr anchor="b">
            <a:normAutofit/>
          </a:bodyPr>
          <a:lstStyle>
            <a:lvl1pPr marL="0" indent="0">
              <a:buNone/>
              <a:defRPr sz="7467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280149" indent="0">
              <a:buNone/>
              <a:defRPr sz="5600" b="1"/>
            </a:lvl2pPr>
            <a:lvl3pPr marL="2560297" indent="0">
              <a:buNone/>
              <a:defRPr sz="5040" b="1"/>
            </a:lvl3pPr>
            <a:lvl4pPr marL="3840446" indent="0">
              <a:buNone/>
              <a:defRPr sz="4480" b="1"/>
            </a:lvl4pPr>
            <a:lvl5pPr marL="5120594" indent="0">
              <a:buNone/>
              <a:defRPr sz="4480" b="1"/>
            </a:lvl5pPr>
            <a:lvl6pPr marL="6400743" indent="0">
              <a:buNone/>
              <a:defRPr sz="4480" b="1"/>
            </a:lvl6pPr>
            <a:lvl7pPr marL="7680891" indent="0">
              <a:buNone/>
              <a:defRPr sz="4480" b="1"/>
            </a:lvl7pPr>
            <a:lvl8pPr marL="8961040" indent="0">
              <a:buNone/>
              <a:defRPr sz="4480" b="1"/>
            </a:lvl8pPr>
            <a:lvl9pPr marL="10241189" indent="0">
              <a:buNone/>
              <a:defRPr sz="44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000" y="9352280"/>
            <a:ext cx="15075648" cy="13755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959522" y="6276342"/>
            <a:ext cx="15106644" cy="307593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7467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959522" y="9352280"/>
            <a:ext cx="15106644" cy="13755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0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7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706880"/>
            <a:ext cx="11796712" cy="597408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686392"/>
            <a:ext cx="18516600" cy="181948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0002" y="7680960"/>
            <a:ext cx="10956076" cy="14229929"/>
          </a:xfrm>
        </p:spPr>
        <p:txBody>
          <a:bodyPr>
            <a:normAutofit/>
          </a:bodyPr>
          <a:lstStyle>
            <a:lvl1pPr marL="0" indent="0">
              <a:buNone/>
              <a:defRPr sz="5227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280149" indent="0">
              <a:buNone/>
              <a:defRPr sz="3920"/>
            </a:lvl2pPr>
            <a:lvl3pPr marL="2560297" indent="0">
              <a:buNone/>
              <a:defRPr sz="3360"/>
            </a:lvl3pPr>
            <a:lvl4pPr marL="3840446" indent="0">
              <a:buNone/>
              <a:defRPr sz="2800"/>
            </a:lvl4pPr>
            <a:lvl5pPr marL="5120594" indent="0">
              <a:buNone/>
              <a:defRPr sz="2800"/>
            </a:lvl5pPr>
            <a:lvl6pPr marL="6400743" indent="0">
              <a:buNone/>
              <a:defRPr sz="2800"/>
            </a:lvl6pPr>
            <a:lvl7pPr marL="7680891" indent="0">
              <a:buNone/>
              <a:defRPr sz="2800"/>
            </a:lvl7pPr>
            <a:lvl8pPr marL="8961040" indent="0">
              <a:buNone/>
              <a:defRPr sz="2800"/>
            </a:lvl8pPr>
            <a:lvl9pPr marL="10241189" indent="0">
              <a:buNone/>
              <a:defRPr sz="2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706880"/>
            <a:ext cx="11796712" cy="597408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686392"/>
            <a:ext cx="18516600" cy="18194867"/>
          </a:xfrm>
        </p:spPr>
        <p:txBody>
          <a:bodyPr anchor="t"/>
          <a:lstStyle>
            <a:lvl1pPr marL="0" indent="0">
              <a:buNone/>
              <a:defRPr sz="8960"/>
            </a:lvl1pPr>
            <a:lvl2pPr marL="1280149" indent="0">
              <a:buNone/>
              <a:defRPr sz="7840"/>
            </a:lvl2pPr>
            <a:lvl3pPr marL="2560297" indent="0">
              <a:buNone/>
              <a:defRPr sz="6720"/>
            </a:lvl3pPr>
            <a:lvl4pPr marL="3840446" indent="0">
              <a:buNone/>
              <a:defRPr sz="5600"/>
            </a:lvl4pPr>
            <a:lvl5pPr marL="5120594" indent="0">
              <a:buNone/>
              <a:defRPr sz="5600"/>
            </a:lvl5pPr>
            <a:lvl6pPr marL="6400743" indent="0">
              <a:buNone/>
              <a:defRPr sz="5600"/>
            </a:lvl6pPr>
            <a:lvl7pPr marL="7680891" indent="0">
              <a:buNone/>
              <a:defRPr sz="5600"/>
            </a:lvl7pPr>
            <a:lvl8pPr marL="8961040" indent="0">
              <a:buNone/>
              <a:defRPr sz="5600"/>
            </a:lvl8pPr>
            <a:lvl9pPr marL="10241189" indent="0">
              <a:buNone/>
              <a:defRPr sz="5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0002" y="7680960"/>
            <a:ext cx="10956076" cy="14229929"/>
          </a:xfrm>
        </p:spPr>
        <p:txBody>
          <a:bodyPr>
            <a:normAutofit/>
          </a:bodyPr>
          <a:lstStyle>
            <a:lvl1pPr marL="0" indent="0">
              <a:buNone/>
              <a:defRPr sz="5227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280149" indent="0">
              <a:buNone/>
              <a:defRPr sz="3920"/>
            </a:lvl2pPr>
            <a:lvl3pPr marL="2560297" indent="0">
              <a:buNone/>
              <a:defRPr sz="3360"/>
            </a:lvl3pPr>
            <a:lvl4pPr marL="3840446" indent="0">
              <a:buNone/>
              <a:defRPr sz="2800"/>
            </a:lvl4pPr>
            <a:lvl5pPr marL="5120594" indent="0">
              <a:buNone/>
              <a:defRPr sz="2800"/>
            </a:lvl5pPr>
            <a:lvl6pPr marL="6400743" indent="0">
              <a:buNone/>
              <a:defRPr sz="2800"/>
            </a:lvl6pPr>
            <a:lvl7pPr marL="7680891" indent="0">
              <a:buNone/>
              <a:defRPr sz="2800"/>
            </a:lvl7pPr>
            <a:lvl8pPr marL="8961040" indent="0">
              <a:buNone/>
              <a:defRPr sz="2800"/>
            </a:lvl8pPr>
            <a:lvl9pPr marL="10241189" indent="0">
              <a:buNone/>
              <a:defRPr sz="2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363139"/>
            <a:ext cx="31546800" cy="494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000" y="6815667"/>
            <a:ext cx="30701400" cy="1624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3730379"/>
            <a:ext cx="822960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6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E33F18-0093-4FFE-BC89-6903BC5798BA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3730379"/>
            <a:ext cx="1234440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6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3730379"/>
            <a:ext cx="822960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6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5B47FD4-ECFB-44FF-93A0-1071A1AD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83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2560297" rtl="0" eaLnBrk="1" latinLnBrk="0" hangingPunct="1">
        <a:lnSpc>
          <a:spcPct val="90000"/>
        </a:lnSpc>
        <a:spcBef>
          <a:spcPct val="0"/>
        </a:spcBef>
        <a:buNone/>
        <a:defRPr sz="16427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640074" indent="-640074" algn="l" defTabSz="2560297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896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1920223" indent="-640074" algn="l" defTabSz="2560297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7467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3200371" indent="-640074" algn="l" defTabSz="2560297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97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4480520" indent="-640074" algn="l" defTabSz="2560297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227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5760669" indent="-640074" algn="l" defTabSz="2560297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227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7040817" indent="-640074" algn="l" defTabSz="2560297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8320966" indent="-640074" algn="l" defTabSz="2560297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114" indent="-640074" algn="l" defTabSz="2560297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881263" indent="-640074" algn="l" defTabSz="2560297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297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49" algn="l" defTabSz="2560297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560297" algn="l" defTabSz="2560297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46" algn="l" defTabSz="2560297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120594" algn="l" defTabSz="2560297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6400743" algn="l" defTabSz="2560297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7680891" algn="l" defTabSz="2560297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8961040" algn="l" defTabSz="2560297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241189" algn="l" defTabSz="2560297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28800" y="1706880"/>
            <a:ext cx="32918400" cy="2865120"/>
          </a:xfrm>
          <a:prstGeom prst="rect">
            <a:avLst/>
          </a:prstGeom>
        </p:spPr>
        <p:txBody>
          <a:bodyPr lIns="355308" tIns="177654" rIns="355308" bIns="177654"/>
          <a:lstStyle/>
          <a:p>
            <a:pPr algn="ctr">
              <a:spcBef>
                <a:spcPct val="0"/>
              </a:spcBef>
            </a:pPr>
            <a:r>
              <a:rPr lang="en-US" sz="17100" b="1">
                <a:latin typeface="+mj-lt"/>
                <a:ea typeface="+mj-ea"/>
                <a:cs typeface="+mj-cs"/>
              </a:rPr>
              <a:t>Digital Liberal Arts Fellows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891282" y="5410199"/>
            <a:ext cx="10560054" cy="7694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355308" tIns="177654" rIns="355308" bIns="177654"/>
          <a:lstStyle/>
          <a:p>
            <a:pPr marL="1332407" indent="-1332407" algn="ctr">
              <a:spcBef>
                <a:spcPct val="20000"/>
              </a:spcBef>
            </a:pPr>
            <a:r>
              <a:rPr lang="en-US" sz="7800" b="1"/>
              <a:t>What We Do </a:t>
            </a:r>
          </a:p>
          <a:p>
            <a:pPr marL="1332407" indent="-1332407" algn="ctr">
              <a:spcBef>
                <a:spcPct val="20000"/>
              </a:spcBef>
            </a:pPr>
            <a:endParaRPr lang="en-US" sz="7800" b="1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828800" y="13104966"/>
            <a:ext cx="10560054" cy="11301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55308" tIns="177654" rIns="355308" bIns="177654"/>
          <a:lstStyle/>
          <a:p>
            <a:pPr marL="1332407" indent="-1332407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7800" b="1"/>
              <a:t>Supported Technology</a:t>
            </a:r>
          </a:p>
          <a:p>
            <a:pPr marL="1332407" indent="-1332407" algn="ctr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7800" b="1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034747" y="5410199"/>
            <a:ext cx="10712454" cy="15555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55308" tIns="177654" rIns="355308" bIns="177654"/>
          <a:lstStyle/>
          <a:p>
            <a:pPr marL="1332407" indent="-1332407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7800" b="1"/>
              <a:t>What We Have Been Up To</a:t>
            </a:r>
          </a:p>
          <a:p>
            <a:pPr marL="1332407" indent="-1332407" algn="ctr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780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034747" y="20965809"/>
            <a:ext cx="10712454" cy="344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55308" tIns="177654" rIns="355308" bIns="177654" anchor="t"/>
          <a:lstStyle/>
          <a:p>
            <a:pPr marL="1332230" indent="-133223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6200" b="1"/>
              <a:t>Acknowledgements</a:t>
            </a:r>
            <a:endParaRPr lang="en-US"/>
          </a:p>
          <a:p>
            <a:pPr marL="1332230" indent="-133223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4000"/>
              <a:t>       A special thanks to Christine </a:t>
            </a:r>
            <a:r>
              <a:rPr lang="en-US" sz="4000" err="1"/>
              <a:t>Iannicelli</a:t>
            </a:r>
            <a:r>
              <a:rPr lang="en-US" sz="4000"/>
              <a:t>, the Library, and IT for making the DLA Fellows program possible.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8957" y="14831360"/>
            <a:ext cx="10233026" cy="10310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/>
              <a:t>Audacity - Podcasting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err="1"/>
              <a:t>Shotcut</a:t>
            </a:r>
            <a:r>
              <a:rPr lang="en-US" sz="6600"/>
              <a:t>- Video Editing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err="1"/>
              <a:t>Wordpress</a:t>
            </a:r>
            <a:r>
              <a:rPr lang="en-US" sz="6600"/>
              <a:t>- Blogging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err="1"/>
              <a:t>Storymap</a:t>
            </a:r>
            <a:r>
              <a:rPr lang="en-US" sz="6600"/>
              <a:t> &amp; Timeline JS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err="1"/>
              <a:t>Powerpoint</a:t>
            </a:r>
            <a:r>
              <a:rPr lang="en-US" sz="6600"/>
              <a:t> Recording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/>
              <a:t>Omeka- Curation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/>
              <a:t>Sway - Presentations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/>
              <a:t>Canvas </a:t>
            </a:r>
            <a:r>
              <a:rPr lang="en-US" sz="6600" err="1"/>
              <a:t>ePortfolios</a:t>
            </a:r>
            <a:endParaRPr lang="en-US" sz="660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/>
              <a:t>Office 365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18309" y="7136593"/>
            <a:ext cx="990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/>
              <a:t>DLA Fellows work with students and faculty to incorporate digital projects into the classroom as well as teach people how to use digital technologies.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11398" y="7505246"/>
            <a:ext cx="10159151" cy="140807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500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900"/>
              <a:t>3D Printing in Association with the U-Imagine Center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900"/>
              <a:t>Workshops</a:t>
            </a:r>
          </a:p>
          <a:p>
            <a:pPr marL="2461895" lvl="1" indent="-685800">
              <a:buFont typeface="Arial" panose="020B0604020202020204" pitchFamily="34" charset="0"/>
              <a:buChar char="•"/>
            </a:pPr>
            <a:r>
              <a:rPr lang="en-US" sz="6900"/>
              <a:t>Audacity</a:t>
            </a:r>
          </a:p>
          <a:p>
            <a:pPr marL="2461895" lvl="1" indent="-685800">
              <a:buFont typeface="Arial" panose="020B0604020202020204" pitchFamily="34" charset="0"/>
              <a:buChar char="•"/>
            </a:pPr>
            <a:r>
              <a:rPr lang="en-US" sz="6900"/>
              <a:t>3D Printing</a:t>
            </a:r>
          </a:p>
          <a:p>
            <a:pPr marL="2461895" lvl="1" indent="-685800">
              <a:buFont typeface="Arial" panose="020B0604020202020204" pitchFamily="34" charset="0"/>
              <a:buChar char="•"/>
            </a:pPr>
            <a:r>
              <a:rPr lang="en-US" sz="6900"/>
              <a:t>Video Editing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900"/>
              <a:t>Virtual Consultations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900"/>
              <a:t>Leading Class Workshops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900"/>
              <a:t>Assist with Library and IT Escape Rooms</a:t>
            </a:r>
          </a:p>
          <a:p>
            <a:pPr marL="2461895" lvl="1" indent="-685800">
              <a:buFont typeface="Arial" panose="020B0604020202020204" pitchFamily="34" charset="0"/>
              <a:buChar char="•"/>
            </a:pPr>
            <a:endParaRPr lang="en-US" sz="5000"/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50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498" y="18461722"/>
            <a:ext cx="11125972" cy="591321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3"/>
          <a:stretch/>
        </p:blipFill>
        <p:spPr>
          <a:xfrm>
            <a:off x="12666149" y="4967035"/>
            <a:ext cx="11019565" cy="119815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1C9A1-AFE8-4331-B392-166A094354F9}"/>
              </a:ext>
            </a:extLst>
          </p:cNvPr>
          <p:cNvSpPr txBox="1"/>
          <p:nvPr/>
        </p:nvSpPr>
        <p:spPr>
          <a:xfrm>
            <a:off x="12616183" y="16969021"/>
            <a:ext cx="79614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err="1"/>
              <a:t>Ultimaker</a:t>
            </a:r>
            <a:r>
              <a:rPr lang="en-US" sz="4000"/>
              <a:t> 3d Printer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24E10-3A4D-467A-BC56-8DC54BEE4612}"/>
              </a:ext>
            </a:extLst>
          </p:cNvPr>
          <p:cNvSpPr txBox="1"/>
          <p:nvPr/>
        </p:nvSpPr>
        <p:spPr>
          <a:xfrm>
            <a:off x="12662424" y="24406391"/>
            <a:ext cx="395112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err="1"/>
              <a:t>Shotcut</a:t>
            </a:r>
            <a:endParaRPr lang="en-US" sz="40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481d4bd8fdcad33681b94c2150fec594f4c7e"/>
  <p:tag name="ISPRING_RESOURCE_PATHS_HASH_2" val="d46bc1c882c143fb6b301fabef28a0ed22413c81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1B7ACC830E314AA9A148A7963EC5C0" ma:contentTypeVersion="7" ma:contentTypeDescription="Create a new document." ma:contentTypeScope="" ma:versionID="78ae69d1162b79aaea068757050661ec">
  <xsd:schema xmlns:xsd="http://www.w3.org/2001/XMLSchema" xmlns:xs="http://www.w3.org/2001/XMLSchema" xmlns:p="http://schemas.microsoft.com/office/2006/metadata/properties" xmlns:ns2="126ad43f-c261-427c-becf-f1a820647564" targetNamespace="http://schemas.microsoft.com/office/2006/metadata/properties" ma:root="true" ma:fieldsID="9ea8aebe0e3ec71117fab8193b786988" ns2:_="">
    <xsd:import namespace="126ad43f-c261-427c-becf-f1a8206475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ad43f-c261-427c-becf-f1a8206475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09E823-6B4F-43A1-9211-F7A61F7CFAB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126ad43f-c261-427c-becf-f1a82064756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A99FFF-E10C-4C21-AA2C-73323805A236}">
  <ds:schemaRefs>
    <ds:schemaRef ds:uri="126ad43f-c261-427c-becf-f1a8206475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BDC29FD-32B1-4211-BBB3-84B9D3E86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0</TotalTime>
  <Words>95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Corbel</vt:lpstr>
      <vt:lpstr>Depth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</dc:creator>
  <cp:lastModifiedBy>Eckenrod, Tiffini-Amber</cp:lastModifiedBy>
  <cp:revision>1</cp:revision>
  <dcterms:created xsi:type="dcterms:W3CDTF">2009-01-28T18:24:34Z</dcterms:created>
  <dcterms:modified xsi:type="dcterms:W3CDTF">2020-04-20T17:20:55Z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0x010100C81B7ACC830E314AA9A148A7963EC5C0</vt:lpwstr>
  </property>
</Properties>
</file>