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36576000" cy="25603200"/>
  <p:notesSz cx="6858000" cy="9144000"/>
  <p:custDataLst>
    <p:tags r:id="rId4"/>
  </p:custDataLst>
  <p:defaultTextStyle>
    <a:defPPr>
      <a:defRPr lang="en-US"/>
    </a:defPPr>
    <a:lvl1pPr marL="0" algn="l" defTabSz="3553084" rtl="0" eaLnBrk="1" latinLnBrk="0" hangingPunct="1">
      <a:defRPr sz="7000" kern="1200">
        <a:solidFill>
          <a:schemeClr val="tx1"/>
        </a:solidFill>
        <a:latin typeface="+mn-lt"/>
        <a:ea typeface="+mn-ea"/>
        <a:cs typeface="+mn-cs"/>
      </a:defRPr>
    </a:lvl1pPr>
    <a:lvl2pPr marL="1776542" algn="l" defTabSz="3553084" rtl="0" eaLnBrk="1" latinLnBrk="0" hangingPunct="1">
      <a:defRPr sz="7000" kern="1200">
        <a:solidFill>
          <a:schemeClr val="tx1"/>
        </a:solidFill>
        <a:latin typeface="+mn-lt"/>
        <a:ea typeface="+mn-ea"/>
        <a:cs typeface="+mn-cs"/>
      </a:defRPr>
    </a:lvl2pPr>
    <a:lvl3pPr marL="3553084" algn="l" defTabSz="3553084" rtl="0" eaLnBrk="1" latinLnBrk="0" hangingPunct="1">
      <a:defRPr sz="7000" kern="1200">
        <a:solidFill>
          <a:schemeClr val="tx1"/>
        </a:solidFill>
        <a:latin typeface="+mn-lt"/>
        <a:ea typeface="+mn-ea"/>
        <a:cs typeface="+mn-cs"/>
      </a:defRPr>
    </a:lvl3pPr>
    <a:lvl4pPr marL="5329626" algn="l" defTabSz="3553084" rtl="0" eaLnBrk="1" latinLnBrk="0" hangingPunct="1">
      <a:defRPr sz="7000" kern="1200">
        <a:solidFill>
          <a:schemeClr val="tx1"/>
        </a:solidFill>
        <a:latin typeface="+mn-lt"/>
        <a:ea typeface="+mn-ea"/>
        <a:cs typeface="+mn-cs"/>
      </a:defRPr>
    </a:lvl4pPr>
    <a:lvl5pPr marL="7106168" algn="l" defTabSz="3553084" rtl="0" eaLnBrk="1" latinLnBrk="0" hangingPunct="1">
      <a:defRPr sz="7000" kern="1200">
        <a:solidFill>
          <a:schemeClr val="tx1"/>
        </a:solidFill>
        <a:latin typeface="+mn-lt"/>
        <a:ea typeface="+mn-ea"/>
        <a:cs typeface="+mn-cs"/>
      </a:defRPr>
    </a:lvl5pPr>
    <a:lvl6pPr marL="8882710" algn="l" defTabSz="3553084" rtl="0" eaLnBrk="1" latinLnBrk="0" hangingPunct="1">
      <a:defRPr sz="7000" kern="1200">
        <a:solidFill>
          <a:schemeClr val="tx1"/>
        </a:solidFill>
        <a:latin typeface="+mn-lt"/>
        <a:ea typeface="+mn-ea"/>
        <a:cs typeface="+mn-cs"/>
      </a:defRPr>
    </a:lvl6pPr>
    <a:lvl7pPr marL="10659252" algn="l" defTabSz="3553084" rtl="0" eaLnBrk="1" latinLnBrk="0" hangingPunct="1">
      <a:defRPr sz="7000" kern="1200">
        <a:solidFill>
          <a:schemeClr val="tx1"/>
        </a:solidFill>
        <a:latin typeface="+mn-lt"/>
        <a:ea typeface="+mn-ea"/>
        <a:cs typeface="+mn-cs"/>
      </a:defRPr>
    </a:lvl7pPr>
    <a:lvl8pPr marL="12435794" algn="l" defTabSz="3553084" rtl="0" eaLnBrk="1" latinLnBrk="0" hangingPunct="1">
      <a:defRPr sz="7000" kern="1200">
        <a:solidFill>
          <a:schemeClr val="tx1"/>
        </a:solidFill>
        <a:latin typeface="+mn-lt"/>
        <a:ea typeface="+mn-ea"/>
        <a:cs typeface="+mn-cs"/>
      </a:defRPr>
    </a:lvl8pPr>
    <a:lvl9pPr marL="14212336" algn="l" defTabSz="3553084" rtl="0" eaLnBrk="1" latinLnBrk="0" hangingPunct="1">
      <a:defRPr sz="7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064">
          <p15:clr>
            <a:srgbClr val="A4A3A4"/>
          </p15:clr>
        </p15:guide>
        <p15:guide id="2"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04DCAC-DA45-4B09-B141-17001F1AF239}" v="77" dt="2019-04-08T14:42:52.1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95" autoAdjust="0"/>
  </p:normalViewPr>
  <p:slideViewPr>
    <p:cSldViewPr>
      <p:cViewPr>
        <p:scale>
          <a:sx n="20" d="100"/>
          <a:sy n="20" d="100"/>
        </p:scale>
        <p:origin x="1116" y="-48"/>
      </p:cViewPr>
      <p:guideLst>
        <p:guide orient="horz" pos="8064"/>
        <p:guide pos="115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718183-492A-4575-B70B-026A241A03B6}" type="datetimeFigureOut">
              <a:rPr lang="en-US" smtClean="0"/>
              <a:t>4/11/2019</a:t>
            </a:fld>
            <a:endParaRPr lang="en-US"/>
          </a:p>
        </p:txBody>
      </p:sp>
      <p:sp>
        <p:nvSpPr>
          <p:cNvPr id="4" name="Slide Image Placeholder 3"/>
          <p:cNvSpPr>
            <a:spLocks noGrp="1" noRot="1" noChangeAspect="1"/>
          </p:cNvSpPr>
          <p:nvPr>
            <p:ph type="sldImg" idx="2"/>
          </p:nvPr>
        </p:nvSpPr>
        <p:spPr>
          <a:xfrm>
            <a:off x="1223963" y="1143000"/>
            <a:ext cx="44100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0552F1-5623-4F54-9B81-51431B879B85}" type="slidenum">
              <a:rPr lang="en-US" smtClean="0"/>
              <a:t>‹#›</a:t>
            </a:fld>
            <a:endParaRPr lang="en-US"/>
          </a:p>
        </p:txBody>
      </p:sp>
    </p:spTree>
    <p:extLst>
      <p:ext uri="{BB962C8B-B14F-4D97-AF65-F5344CB8AC3E}">
        <p14:creationId xmlns:p14="http://schemas.microsoft.com/office/powerpoint/2010/main" val="367155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0552F1-5623-4F54-9B81-51431B879B85}" type="slidenum">
              <a:rPr lang="en-US" smtClean="0"/>
              <a:t>1</a:t>
            </a:fld>
            <a:endParaRPr lang="en-US"/>
          </a:p>
        </p:txBody>
      </p:sp>
    </p:spTree>
    <p:extLst>
      <p:ext uri="{BB962C8B-B14F-4D97-AF65-F5344CB8AC3E}">
        <p14:creationId xmlns:p14="http://schemas.microsoft.com/office/powerpoint/2010/main" val="3950477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812800" y="2"/>
            <a:ext cx="15113000" cy="25603204"/>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6958694" y="3413764"/>
            <a:ext cx="27788508" cy="13022860"/>
          </a:xfrm>
        </p:spPr>
        <p:txBody>
          <a:bodyPr anchor="b">
            <a:normAutofit/>
          </a:bodyPr>
          <a:lstStyle>
            <a:lvl1pPr algn="r">
              <a:defRPr sz="20160">
                <a:effectLst/>
              </a:defRPr>
            </a:lvl1pPr>
          </a:lstStyle>
          <a:p>
            <a:r>
              <a:rPr lang="en-US"/>
              <a:t>Click to edit Master title style</a:t>
            </a:r>
            <a:endParaRPr lang="en-US" dirty="0"/>
          </a:p>
        </p:txBody>
      </p:sp>
      <p:sp>
        <p:nvSpPr>
          <p:cNvPr id="3" name="Subtitle 2"/>
          <p:cNvSpPr>
            <a:spLocks noGrp="1"/>
          </p:cNvSpPr>
          <p:nvPr>
            <p:ph type="subTitle" idx="1"/>
          </p:nvPr>
        </p:nvSpPr>
        <p:spPr>
          <a:xfrm>
            <a:off x="11696954" y="16436622"/>
            <a:ext cx="23050252" cy="5094249"/>
          </a:xfrm>
        </p:spPr>
        <p:txBody>
          <a:bodyPr anchor="t">
            <a:normAutofit/>
          </a:bodyPr>
          <a:lstStyle>
            <a:lvl1pPr marL="0" indent="0" algn="r">
              <a:buNone/>
              <a:defRPr sz="6720">
                <a:solidFill>
                  <a:schemeClr val="tx1"/>
                </a:solidFill>
              </a:defRPr>
            </a:lvl1pPr>
            <a:lvl2pPr marL="1706865" indent="0" algn="ctr">
              <a:buNone/>
              <a:defRPr>
                <a:solidFill>
                  <a:schemeClr val="tx1">
                    <a:tint val="75000"/>
                  </a:schemeClr>
                </a:solidFill>
              </a:defRPr>
            </a:lvl2pPr>
            <a:lvl3pPr marL="3413730" indent="0" algn="ctr">
              <a:buNone/>
              <a:defRPr>
                <a:solidFill>
                  <a:schemeClr val="tx1">
                    <a:tint val="75000"/>
                  </a:schemeClr>
                </a:solidFill>
              </a:defRPr>
            </a:lvl3pPr>
            <a:lvl4pPr marL="5120594" indent="0" algn="ctr">
              <a:buNone/>
              <a:defRPr>
                <a:solidFill>
                  <a:schemeClr val="tx1">
                    <a:tint val="75000"/>
                  </a:schemeClr>
                </a:solidFill>
              </a:defRPr>
            </a:lvl4pPr>
            <a:lvl5pPr marL="6827459" indent="0" algn="ctr">
              <a:buNone/>
              <a:defRPr>
                <a:solidFill>
                  <a:schemeClr val="tx1">
                    <a:tint val="75000"/>
                  </a:schemeClr>
                </a:solidFill>
              </a:defRPr>
            </a:lvl5pPr>
            <a:lvl6pPr marL="8534324" indent="0" algn="ctr">
              <a:buNone/>
              <a:defRPr>
                <a:solidFill>
                  <a:schemeClr val="tx1">
                    <a:tint val="75000"/>
                  </a:schemeClr>
                </a:solidFill>
              </a:defRPr>
            </a:lvl6pPr>
            <a:lvl7pPr marL="10241189" indent="0" algn="ctr">
              <a:buNone/>
              <a:defRPr>
                <a:solidFill>
                  <a:schemeClr val="tx1">
                    <a:tint val="75000"/>
                  </a:schemeClr>
                </a:solidFill>
              </a:defRPr>
            </a:lvl7pPr>
            <a:lvl8pPr marL="11948053" indent="0" algn="ctr">
              <a:buNone/>
              <a:defRPr>
                <a:solidFill>
                  <a:schemeClr val="tx1">
                    <a:tint val="75000"/>
                  </a:schemeClr>
                </a:solidFill>
              </a:defRPr>
            </a:lvl8pPr>
            <a:lvl9pPr marL="13654918"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29303094" y="22838056"/>
            <a:ext cx="3429892" cy="1363133"/>
          </a:xfrm>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a:xfrm>
            <a:off x="14494932" y="22838056"/>
            <a:ext cx="14437752" cy="1363133"/>
          </a:xfrm>
        </p:spPr>
        <p:txBody>
          <a:bodyPr/>
          <a:lstStyle/>
          <a:p>
            <a:endParaRPr lang="en-US"/>
          </a:p>
        </p:txBody>
      </p:sp>
      <p:sp>
        <p:nvSpPr>
          <p:cNvPr id="6" name="Slide Number Placeholder 5"/>
          <p:cNvSpPr>
            <a:spLocks noGrp="1"/>
          </p:cNvSpPr>
          <p:nvPr>
            <p:ph type="sldNum" sz="quarter" idx="12"/>
          </p:nvPr>
        </p:nvSpPr>
        <p:spPr>
          <a:xfrm>
            <a:off x="33101280" y="22838056"/>
            <a:ext cx="1645920" cy="1363133"/>
          </a:xfrm>
        </p:spPr>
        <p:txBody>
          <a:bodyPr/>
          <a:lstStyle/>
          <a:p>
            <a:fld id="{A5B47FD4-ECFB-44FF-93A0-1071A1AD4A7B}" type="slidenum">
              <a:rPr lang="en-US" smtClean="0"/>
              <a:t>‹#›</a:t>
            </a:fld>
            <a:endParaRPr lang="en-US"/>
          </a:p>
        </p:txBody>
      </p:sp>
      <p:sp>
        <p:nvSpPr>
          <p:cNvPr id="23" name="Freeform 12"/>
          <p:cNvSpPr/>
          <p:nvPr/>
        </p:nvSpPr>
        <p:spPr bwMode="auto">
          <a:xfrm>
            <a:off x="812800" y="14081760"/>
            <a:ext cx="1447800" cy="337822"/>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2241554" y="14437362"/>
            <a:ext cx="247652" cy="302262"/>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410261073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4094" y="17669363"/>
            <a:ext cx="30063964" cy="2115822"/>
          </a:xfrm>
        </p:spPr>
        <p:txBody>
          <a:bodyPr anchor="b">
            <a:normAutofit/>
          </a:bodyPr>
          <a:lstStyle>
            <a:lvl1pPr algn="ctr">
              <a:defRPr sz="896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159902" y="3479885"/>
            <a:ext cx="24684260" cy="11815910"/>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5973"/>
            </a:lvl1pPr>
            <a:lvl2pPr marL="1706865" indent="0">
              <a:buNone/>
              <a:defRPr sz="5973"/>
            </a:lvl2pPr>
            <a:lvl3pPr marL="3413730" indent="0">
              <a:buNone/>
              <a:defRPr sz="5973"/>
            </a:lvl3pPr>
            <a:lvl4pPr marL="5120594" indent="0">
              <a:buNone/>
              <a:defRPr sz="5973"/>
            </a:lvl4pPr>
            <a:lvl5pPr marL="6827459" indent="0">
              <a:buNone/>
              <a:defRPr sz="5973"/>
            </a:lvl5pPr>
            <a:lvl6pPr marL="8534324" indent="0">
              <a:buNone/>
              <a:defRPr sz="5973"/>
            </a:lvl6pPr>
            <a:lvl7pPr marL="10241189" indent="0">
              <a:buNone/>
              <a:defRPr sz="5973"/>
            </a:lvl7pPr>
            <a:lvl8pPr marL="11948053" indent="0">
              <a:buNone/>
              <a:defRPr sz="5973"/>
            </a:lvl8pPr>
            <a:lvl9pPr marL="13654918" indent="0">
              <a:buNone/>
              <a:defRPr sz="5973"/>
            </a:lvl9pPr>
          </a:lstStyle>
          <a:p>
            <a:r>
              <a:rPr lang="en-US"/>
              <a:t>Click icon to add picture</a:t>
            </a:r>
            <a:endParaRPr lang="en-US" dirty="0"/>
          </a:p>
        </p:txBody>
      </p:sp>
      <p:sp>
        <p:nvSpPr>
          <p:cNvPr id="4" name="Text Placeholder 3"/>
          <p:cNvSpPr>
            <a:spLocks noGrp="1"/>
          </p:cNvSpPr>
          <p:nvPr>
            <p:ph type="body" sz="half" idx="2"/>
          </p:nvPr>
        </p:nvSpPr>
        <p:spPr>
          <a:xfrm>
            <a:off x="4454094" y="19785185"/>
            <a:ext cx="30063964" cy="1843191"/>
          </a:xfrm>
        </p:spPr>
        <p:txBody>
          <a:bodyPr>
            <a:normAutofit/>
          </a:bodyPr>
          <a:lstStyle>
            <a:lvl1pPr marL="0" indent="0" algn="ctr">
              <a:buNone/>
              <a:defRPr sz="5227"/>
            </a:lvl1pPr>
            <a:lvl2pPr marL="1706865" indent="0">
              <a:buNone/>
              <a:defRPr sz="4480"/>
            </a:lvl2pPr>
            <a:lvl3pPr marL="3413730" indent="0">
              <a:buNone/>
              <a:defRPr sz="3733"/>
            </a:lvl3pPr>
            <a:lvl4pPr marL="5120594" indent="0">
              <a:buNone/>
              <a:defRPr sz="3360"/>
            </a:lvl4pPr>
            <a:lvl5pPr marL="6827459" indent="0">
              <a:buNone/>
              <a:defRPr sz="3360"/>
            </a:lvl5pPr>
            <a:lvl6pPr marL="8534324" indent="0">
              <a:buNone/>
              <a:defRPr sz="3360"/>
            </a:lvl6pPr>
            <a:lvl7pPr marL="10241189" indent="0">
              <a:buNone/>
              <a:defRPr sz="3360"/>
            </a:lvl7pPr>
            <a:lvl8pPr marL="11948053" indent="0">
              <a:buNone/>
              <a:defRPr sz="3360"/>
            </a:lvl8pPr>
            <a:lvl9pPr marL="13654918" indent="0">
              <a:buNone/>
              <a:defRPr sz="3360"/>
            </a:lvl9pPr>
          </a:lstStyle>
          <a:p>
            <a:pPr lvl="0"/>
            <a:r>
              <a:rPr lang="en-US"/>
              <a:t>Edit Master text styles</a:t>
            </a:r>
          </a:p>
        </p:txBody>
      </p:sp>
      <p:sp>
        <p:nvSpPr>
          <p:cNvPr id="5" name="Date Placeholder 4"/>
          <p:cNvSpPr>
            <a:spLocks noGrp="1"/>
          </p:cNvSpPr>
          <p:nvPr>
            <p:ph type="dt" sz="half" idx="10"/>
          </p:nvPr>
        </p:nvSpPr>
        <p:spPr/>
        <p:txBody>
          <a:bodyPr/>
          <a:lstStyle/>
          <a:p>
            <a:fld id="{7FE33F18-0093-4FFE-BC89-6903BC5798BA}"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282355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4454098" y="2560320"/>
            <a:ext cx="30063964" cy="11379200"/>
          </a:xfrm>
        </p:spPr>
        <p:txBody>
          <a:bodyPr anchor="ctr">
            <a:normAutofit/>
          </a:bodyPr>
          <a:lstStyle>
            <a:lvl1pPr algn="ctr">
              <a:defRPr sz="11947" b="0" cap="none"/>
            </a:lvl1pPr>
          </a:lstStyle>
          <a:p>
            <a:r>
              <a:rPr lang="en-US"/>
              <a:t>Click to edit Master title style</a:t>
            </a:r>
            <a:endParaRPr lang="en-US" dirty="0"/>
          </a:p>
        </p:txBody>
      </p:sp>
      <p:sp>
        <p:nvSpPr>
          <p:cNvPr id="3" name="Text Placeholder 2"/>
          <p:cNvSpPr>
            <a:spLocks noGrp="1"/>
          </p:cNvSpPr>
          <p:nvPr>
            <p:ph type="body" idx="1"/>
          </p:nvPr>
        </p:nvSpPr>
        <p:spPr>
          <a:xfrm>
            <a:off x="4454096" y="16215360"/>
            <a:ext cx="30063968" cy="5405120"/>
          </a:xfrm>
        </p:spPr>
        <p:txBody>
          <a:bodyPr anchor="ctr">
            <a:normAutofit/>
          </a:bodyPr>
          <a:lstStyle>
            <a:lvl1pPr marL="0" indent="0" algn="ctr">
              <a:buNone/>
              <a:defRPr sz="7467">
                <a:solidFill>
                  <a:schemeClr val="tx1"/>
                </a:solidFill>
              </a:defRPr>
            </a:lvl1pPr>
            <a:lvl2pPr marL="1706865" indent="0">
              <a:buNone/>
              <a:defRPr sz="6720">
                <a:solidFill>
                  <a:schemeClr val="tx1">
                    <a:tint val="75000"/>
                  </a:schemeClr>
                </a:solidFill>
              </a:defRPr>
            </a:lvl2pPr>
            <a:lvl3pPr marL="3413730" indent="0">
              <a:buNone/>
              <a:defRPr sz="5973">
                <a:solidFill>
                  <a:schemeClr val="tx1">
                    <a:tint val="75000"/>
                  </a:schemeClr>
                </a:solidFill>
              </a:defRPr>
            </a:lvl3pPr>
            <a:lvl4pPr marL="5120594" indent="0">
              <a:buNone/>
              <a:defRPr sz="5227">
                <a:solidFill>
                  <a:schemeClr val="tx1">
                    <a:tint val="75000"/>
                  </a:schemeClr>
                </a:solidFill>
              </a:defRPr>
            </a:lvl4pPr>
            <a:lvl5pPr marL="6827459" indent="0">
              <a:buNone/>
              <a:defRPr sz="5227">
                <a:solidFill>
                  <a:schemeClr val="tx1">
                    <a:tint val="75000"/>
                  </a:schemeClr>
                </a:solidFill>
              </a:defRPr>
            </a:lvl5pPr>
            <a:lvl6pPr marL="8534324" indent="0">
              <a:buNone/>
              <a:defRPr sz="5227">
                <a:solidFill>
                  <a:schemeClr val="tx1">
                    <a:tint val="75000"/>
                  </a:schemeClr>
                </a:solidFill>
              </a:defRPr>
            </a:lvl6pPr>
            <a:lvl7pPr marL="10241189" indent="0">
              <a:buNone/>
              <a:defRPr sz="5227">
                <a:solidFill>
                  <a:schemeClr val="tx1">
                    <a:tint val="75000"/>
                  </a:schemeClr>
                </a:solidFill>
              </a:defRPr>
            </a:lvl7pPr>
            <a:lvl8pPr marL="11948053" indent="0">
              <a:buNone/>
              <a:defRPr sz="5227">
                <a:solidFill>
                  <a:schemeClr val="tx1">
                    <a:tint val="75000"/>
                  </a:schemeClr>
                </a:solidFill>
              </a:defRPr>
            </a:lvl8pPr>
            <a:lvl9pPr marL="13654918" indent="0">
              <a:buNone/>
              <a:defRPr sz="522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2475748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3877686" y="3221952"/>
            <a:ext cx="1829276" cy="2183164"/>
          </a:xfrm>
          <a:prstGeom prst="rect">
            <a:avLst/>
          </a:prstGeom>
        </p:spPr>
        <p:txBody>
          <a:bodyPr vert="horz" lIns="341376" tIns="170688" rIns="341376" bIns="17068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9866" dirty="0">
                <a:solidFill>
                  <a:schemeClr val="tx1"/>
                </a:solidFill>
                <a:effectLst/>
              </a:rPr>
              <a:t>“</a:t>
            </a:r>
          </a:p>
        </p:txBody>
      </p:sp>
      <p:sp>
        <p:nvSpPr>
          <p:cNvPr id="15" name="TextBox 14"/>
          <p:cNvSpPr txBox="1"/>
          <p:nvPr/>
        </p:nvSpPr>
        <p:spPr>
          <a:xfrm>
            <a:off x="32688790" y="10525756"/>
            <a:ext cx="1829276" cy="2183164"/>
          </a:xfrm>
          <a:prstGeom prst="rect">
            <a:avLst/>
          </a:prstGeom>
        </p:spPr>
        <p:txBody>
          <a:bodyPr vert="horz" lIns="341376" tIns="170688" rIns="341376" bIns="17068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9866" dirty="0">
                <a:solidFill>
                  <a:schemeClr val="tx1"/>
                </a:solidFill>
                <a:effectLst/>
              </a:rPr>
              <a:t>”</a:t>
            </a:r>
          </a:p>
        </p:txBody>
      </p:sp>
      <p:sp>
        <p:nvSpPr>
          <p:cNvPr id="2" name="Title 1"/>
          <p:cNvSpPr>
            <a:spLocks noGrp="1"/>
          </p:cNvSpPr>
          <p:nvPr>
            <p:ph type="title"/>
          </p:nvPr>
        </p:nvSpPr>
        <p:spPr>
          <a:xfrm>
            <a:off x="5706966" y="2560326"/>
            <a:ext cx="27896460" cy="10241276"/>
          </a:xfrm>
        </p:spPr>
        <p:txBody>
          <a:bodyPr anchor="ctr">
            <a:normAutofit/>
          </a:bodyPr>
          <a:lstStyle>
            <a:lvl1pPr algn="ctr">
              <a:defRPr sz="11947"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392940" y="12801596"/>
            <a:ext cx="26524512" cy="1422400"/>
          </a:xfrm>
        </p:spPr>
        <p:txBody>
          <a:bodyPr anchor="ctr">
            <a:normAutofit/>
          </a:bodyPr>
          <a:lstStyle>
            <a:lvl1pPr marL="0" indent="0">
              <a:buFontTx/>
              <a:buNone/>
              <a:defRPr sz="6720"/>
            </a:lvl1pPr>
            <a:lvl2pPr marL="1706865" indent="0">
              <a:buFontTx/>
              <a:buNone/>
              <a:defRPr/>
            </a:lvl2pPr>
            <a:lvl3pPr marL="3413730" indent="0">
              <a:buFontTx/>
              <a:buNone/>
              <a:defRPr/>
            </a:lvl3pPr>
            <a:lvl4pPr marL="5120594" indent="0">
              <a:buFontTx/>
              <a:buNone/>
              <a:defRPr/>
            </a:lvl4pPr>
            <a:lvl5pPr marL="6827459" indent="0">
              <a:buFontTx/>
              <a:buNone/>
              <a:defRPr/>
            </a:lvl5pPr>
          </a:lstStyle>
          <a:p>
            <a:pPr lvl="0"/>
            <a:r>
              <a:rPr lang="en-US"/>
              <a:t>Edit Master text styles</a:t>
            </a:r>
          </a:p>
        </p:txBody>
      </p:sp>
      <p:sp>
        <p:nvSpPr>
          <p:cNvPr id="3" name="Text Placeholder 2"/>
          <p:cNvSpPr>
            <a:spLocks noGrp="1"/>
          </p:cNvSpPr>
          <p:nvPr>
            <p:ph type="body" idx="1"/>
          </p:nvPr>
        </p:nvSpPr>
        <p:spPr>
          <a:xfrm>
            <a:off x="4454094" y="16215360"/>
            <a:ext cx="30063964" cy="5405120"/>
          </a:xfrm>
        </p:spPr>
        <p:txBody>
          <a:bodyPr anchor="ctr">
            <a:normAutofit/>
          </a:bodyPr>
          <a:lstStyle>
            <a:lvl1pPr marL="0" indent="0" algn="ctr">
              <a:buNone/>
              <a:defRPr sz="7467">
                <a:solidFill>
                  <a:schemeClr val="tx1"/>
                </a:solidFill>
              </a:defRPr>
            </a:lvl1pPr>
            <a:lvl2pPr marL="1706865" indent="0">
              <a:buNone/>
              <a:defRPr sz="6720">
                <a:solidFill>
                  <a:schemeClr val="tx1">
                    <a:tint val="75000"/>
                  </a:schemeClr>
                </a:solidFill>
              </a:defRPr>
            </a:lvl2pPr>
            <a:lvl3pPr marL="3413730" indent="0">
              <a:buNone/>
              <a:defRPr sz="5973">
                <a:solidFill>
                  <a:schemeClr val="tx1">
                    <a:tint val="75000"/>
                  </a:schemeClr>
                </a:solidFill>
              </a:defRPr>
            </a:lvl3pPr>
            <a:lvl4pPr marL="5120594" indent="0">
              <a:buNone/>
              <a:defRPr sz="5227">
                <a:solidFill>
                  <a:schemeClr val="tx1">
                    <a:tint val="75000"/>
                  </a:schemeClr>
                </a:solidFill>
              </a:defRPr>
            </a:lvl4pPr>
            <a:lvl5pPr marL="6827459" indent="0">
              <a:buNone/>
              <a:defRPr sz="5227">
                <a:solidFill>
                  <a:schemeClr val="tx1">
                    <a:tint val="75000"/>
                  </a:schemeClr>
                </a:solidFill>
              </a:defRPr>
            </a:lvl5pPr>
            <a:lvl6pPr marL="8534324" indent="0">
              <a:buNone/>
              <a:defRPr sz="5227">
                <a:solidFill>
                  <a:schemeClr val="tx1">
                    <a:tint val="75000"/>
                  </a:schemeClr>
                </a:solidFill>
              </a:defRPr>
            </a:lvl6pPr>
            <a:lvl7pPr marL="10241189" indent="0">
              <a:buNone/>
              <a:defRPr sz="5227">
                <a:solidFill>
                  <a:schemeClr val="tx1">
                    <a:tint val="75000"/>
                  </a:schemeClr>
                </a:solidFill>
              </a:defRPr>
            </a:lvl7pPr>
            <a:lvl8pPr marL="11948053" indent="0">
              <a:buNone/>
              <a:defRPr sz="5227">
                <a:solidFill>
                  <a:schemeClr val="tx1">
                    <a:tint val="75000"/>
                  </a:schemeClr>
                </a:solidFill>
              </a:defRPr>
            </a:lvl8pPr>
            <a:lvl9pPr marL="13654918" indent="0">
              <a:buNone/>
              <a:defRPr sz="522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3500832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4454102" y="12352036"/>
            <a:ext cx="30063956" cy="5483520"/>
          </a:xfrm>
        </p:spPr>
        <p:txBody>
          <a:bodyPr anchor="b">
            <a:normAutofit/>
          </a:bodyPr>
          <a:lstStyle>
            <a:lvl1pPr algn="r">
              <a:defRPr sz="11947" b="0" cap="none"/>
            </a:lvl1pPr>
          </a:lstStyle>
          <a:p>
            <a:r>
              <a:rPr lang="en-US"/>
              <a:t>Click to edit Master title style</a:t>
            </a:r>
            <a:endParaRPr lang="en-US" dirty="0"/>
          </a:p>
        </p:txBody>
      </p:sp>
      <p:sp>
        <p:nvSpPr>
          <p:cNvPr id="3" name="Text Placeholder 2"/>
          <p:cNvSpPr>
            <a:spLocks noGrp="1"/>
          </p:cNvSpPr>
          <p:nvPr>
            <p:ph type="body" idx="1"/>
          </p:nvPr>
        </p:nvSpPr>
        <p:spPr>
          <a:xfrm>
            <a:off x="4454096" y="17835556"/>
            <a:ext cx="30063960" cy="3212160"/>
          </a:xfrm>
        </p:spPr>
        <p:txBody>
          <a:bodyPr anchor="t">
            <a:normAutofit/>
          </a:bodyPr>
          <a:lstStyle>
            <a:lvl1pPr marL="0" indent="0" algn="r">
              <a:buNone/>
              <a:defRPr sz="7467">
                <a:solidFill>
                  <a:schemeClr val="tx1"/>
                </a:solidFill>
              </a:defRPr>
            </a:lvl1pPr>
            <a:lvl2pPr marL="1706865" indent="0">
              <a:buNone/>
              <a:defRPr sz="6720">
                <a:solidFill>
                  <a:schemeClr val="tx1">
                    <a:tint val="75000"/>
                  </a:schemeClr>
                </a:solidFill>
              </a:defRPr>
            </a:lvl2pPr>
            <a:lvl3pPr marL="3413730" indent="0">
              <a:buNone/>
              <a:defRPr sz="5973">
                <a:solidFill>
                  <a:schemeClr val="tx1">
                    <a:tint val="75000"/>
                  </a:schemeClr>
                </a:solidFill>
              </a:defRPr>
            </a:lvl3pPr>
            <a:lvl4pPr marL="5120594" indent="0">
              <a:buNone/>
              <a:defRPr sz="5227">
                <a:solidFill>
                  <a:schemeClr val="tx1">
                    <a:tint val="75000"/>
                  </a:schemeClr>
                </a:solidFill>
              </a:defRPr>
            </a:lvl4pPr>
            <a:lvl5pPr marL="6827459" indent="0">
              <a:buNone/>
              <a:defRPr sz="5227">
                <a:solidFill>
                  <a:schemeClr val="tx1">
                    <a:tint val="75000"/>
                  </a:schemeClr>
                </a:solidFill>
              </a:defRPr>
            </a:lvl5pPr>
            <a:lvl6pPr marL="8534324" indent="0">
              <a:buNone/>
              <a:defRPr sz="5227">
                <a:solidFill>
                  <a:schemeClr val="tx1">
                    <a:tint val="75000"/>
                  </a:schemeClr>
                </a:solidFill>
              </a:defRPr>
            </a:lvl6pPr>
            <a:lvl7pPr marL="10241189" indent="0">
              <a:buNone/>
              <a:defRPr sz="5227">
                <a:solidFill>
                  <a:schemeClr val="tx1">
                    <a:tint val="75000"/>
                  </a:schemeClr>
                </a:solidFill>
              </a:defRPr>
            </a:lvl7pPr>
            <a:lvl8pPr marL="11948053" indent="0">
              <a:buNone/>
              <a:defRPr sz="5227">
                <a:solidFill>
                  <a:schemeClr val="tx1">
                    <a:tint val="75000"/>
                  </a:schemeClr>
                </a:solidFill>
              </a:defRPr>
            </a:lvl8pPr>
            <a:lvl9pPr marL="13654918" indent="0">
              <a:buNone/>
              <a:defRPr sz="522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1031058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3877686" y="3221952"/>
            <a:ext cx="1829276" cy="2183164"/>
          </a:xfrm>
          <a:prstGeom prst="rect">
            <a:avLst/>
          </a:prstGeom>
        </p:spPr>
        <p:txBody>
          <a:bodyPr vert="horz" lIns="341376" tIns="170688" rIns="341376" bIns="17068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9866" dirty="0">
                <a:solidFill>
                  <a:schemeClr val="tx1"/>
                </a:solidFill>
                <a:effectLst/>
              </a:rPr>
              <a:t>“</a:t>
            </a:r>
          </a:p>
        </p:txBody>
      </p:sp>
      <p:sp>
        <p:nvSpPr>
          <p:cNvPr id="15" name="TextBox 14"/>
          <p:cNvSpPr txBox="1"/>
          <p:nvPr/>
        </p:nvSpPr>
        <p:spPr>
          <a:xfrm>
            <a:off x="32688790" y="10525756"/>
            <a:ext cx="1829276" cy="2183164"/>
          </a:xfrm>
          <a:prstGeom prst="rect">
            <a:avLst/>
          </a:prstGeom>
        </p:spPr>
        <p:txBody>
          <a:bodyPr vert="horz" lIns="341376" tIns="170688" rIns="341376" bIns="17068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9866" dirty="0">
                <a:solidFill>
                  <a:schemeClr val="tx1"/>
                </a:solidFill>
                <a:effectLst/>
              </a:rPr>
              <a:t>”</a:t>
            </a:r>
          </a:p>
        </p:txBody>
      </p:sp>
      <p:sp>
        <p:nvSpPr>
          <p:cNvPr id="2" name="Title 1"/>
          <p:cNvSpPr>
            <a:spLocks noGrp="1"/>
          </p:cNvSpPr>
          <p:nvPr>
            <p:ph type="title"/>
          </p:nvPr>
        </p:nvSpPr>
        <p:spPr>
          <a:xfrm>
            <a:off x="5706966" y="2560326"/>
            <a:ext cx="27896460" cy="10241276"/>
          </a:xfrm>
        </p:spPr>
        <p:txBody>
          <a:bodyPr anchor="ctr">
            <a:normAutofit/>
          </a:bodyPr>
          <a:lstStyle>
            <a:lvl1pPr algn="ctr">
              <a:defRPr sz="11947"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454100" y="14508480"/>
            <a:ext cx="30063960" cy="3318933"/>
          </a:xfrm>
        </p:spPr>
        <p:txBody>
          <a:bodyPr vert="horz" lIns="91440" tIns="45720" rIns="91440" bIns="45720" rtlCol="0" anchor="b">
            <a:normAutofit/>
          </a:bodyPr>
          <a:lstStyle>
            <a:lvl1pPr algn="r">
              <a:buNone/>
              <a:defRPr lang="en-US" sz="896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454096" y="17827413"/>
            <a:ext cx="30063960" cy="3793067"/>
          </a:xfrm>
        </p:spPr>
        <p:txBody>
          <a:bodyPr anchor="t">
            <a:normAutofit/>
          </a:bodyPr>
          <a:lstStyle>
            <a:lvl1pPr marL="0" indent="0" algn="r">
              <a:buNone/>
              <a:defRPr sz="6720">
                <a:solidFill>
                  <a:schemeClr val="tx1"/>
                </a:solidFill>
              </a:defRPr>
            </a:lvl1pPr>
            <a:lvl2pPr marL="1706865" indent="0">
              <a:buNone/>
              <a:defRPr sz="6720">
                <a:solidFill>
                  <a:schemeClr val="tx1">
                    <a:tint val="75000"/>
                  </a:schemeClr>
                </a:solidFill>
              </a:defRPr>
            </a:lvl2pPr>
            <a:lvl3pPr marL="3413730" indent="0">
              <a:buNone/>
              <a:defRPr sz="5973">
                <a:solidFill>
                  <a:schemeClr val="tx1">
                    <a:tint val="75000"/>
                  </a:schemeClr>
                </a:solidFill>
              </a:defRPr>
            </a:lvl3pPr>
            <a:lvl4pPr marL="5120594" indent="0">
              <a:buNone/>
              <a:defRPr sz="5227">
                <a:solidFill>
                  <a:schemeClr val="tx1">
                    <a:tint val="75000"/>
                  </a:schemeClr>
                </a:solidFill>
              </a:defRPr>
            </a:lvl4pPr>
            <a:lvl5pPr marL="6827459" indent="0">
              <a:buNone/>
              <a:defRPr sz="5227">
                <a:solidFill>
                  <a:schemeClr val="tx1">
                    <a:tint val="75000"/>
                  </a:schemeClr>
                </a:solidFill>
              </a:defRPr>
            </a:lvl5pPr>
            <a:lvl6pPr marL="8534324" indent="0">
              <a:buNone/>
              <a:defRPr sz="5227">
                <a:solidFill>
                  <a:schemeClr val="tx1">
                    <a:tint val="75000"/>
                  </a:schemeClr>
                </a:solidFill>
              </a:defRPr>
            </a:lvl6pPr>
            <a:lvl7pPr marL="10241189" indent="0">
              <a:buNone/>
              <a:defRPr sz="5227">
                <a:solidFill>
                  <a:schemeClr val="tx1">
                    <a:tint val="75000"/>
                  </a:schemeClr>
                </a:solidFill>
              </a:defRPr>
            </a:lvl7pPr>
            <a:lvl8pPr marL="11948053" indent="0">
              <a:buNone/>
              <a:defRPr sz="5227">
                <a:solidFill>
                  <a:schemeClr val="tx1">
                    <a:tint val="75000"/>
                  </a:schemeClr>
                </a:solidFill>
              </a:defRPr>
            </a:lvl8pPr>
            <a:lvl9pPr marL="13654918" indent="0">
              <a:buNone/>
              <a:defRPr sz="522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3762703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4454102" y="2560326"/>
            <a:ext cx="30063964" cy="10182013"/>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454096" y="13086080"/>
            <a:ext cx="30063968" cy="3129280"/>
          </a:xfrm>
        </p:spPr>
        <p:txBody>
          <a:bodyPr vert="horz" lIns="91440" tIns="45720" rIns="91440" bIns="45720" rtlCol="0" anchor="b">
            <a:normAutofit/>
          </a:bodyPr>
          <a:lstStyle>
            <a:lvl1pPr>
              <a:buNone/>
              <a:defRPr lang="en-US" sz="10453"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454096" y="16215360"/>
            <a:ext cx="30063968" cy="5405120"/>
          </a:xfrm>
        </p:spPr>
        <p:txBody>
          <a:bodyPr anchor="t">
            <a:normAutofit/>
          </a:bodyPr>
          <a:lstStyle>
            <a:lvl1pPr marL="0" indent="0" algn="l">
              <a:buNone/>
              <a:defRPr sz="6720">
                <a:solidFill>
                  <a:schemeClr val="tx1"/>
                </a:solidFill>
              </a:defRPr>
            </a:lvl1pPr>
            <a:lvl2pPr marL="1706865" indent="0">
              <a:buNone/>
              <a:defRPr sz="6720">
                <a:solidFill>
                  <a:schemeClr val="tx1">
                    <a:tint val="75000"/>
                  </a:schemeClr>
                </a:solidFill>
              </a:defRPr>
            </a:lvl2pPr>
            <a:lvl3pPr marL="3413730" indent="0">
              <a:buNone/>
              <a:defRPr sz="5973">
                <a:solidFill>
                  <a:schemeClr val="tx1">
                    <a:tint val="75000"/>
                  </a:schemeClr>
                </a:solidFill>
              </a:defRPr>
            </a:lvl3pPr>
            <a:lvl4pPr marL="5120594" indent="0">
              <a:buNone/>
              <a:defRPr sz="5227">
                <a:solidFill>
                  <a:schemeClr val="tx1">
                    <a:tint val="75000"/>
                  </a:schemeClr>
                </a:solidFill>
              </a:defRPr>
            </a:lvl4pPr>
            <a:lvl5pPr marL="6827459" indent="0">
              <a:buNone/>
              <a:defRPr sz="5227">
                <a:solidFill>
                  <a:schemeClr val="tx1">
                    <a:tint val="75000"/>
                  </a:schemeClr>
                </a:solidFill>
              </a:defRPr>
            </a:lvl5pPr>
            <a:lvl6pPr marL="8534324" indent="0">
              <a:buNone/>
              <a:defRPr sz="5227">
                <a:solidFill>
                  <a:schemeClr val="tx1">
                    <a:tint val="75000"/>
                  </a:schemeClr>
                </a:solidFill>
              </a:defRPr>
            </a:lvl6pPr>
            <a:lvl7pPr marL="10241189" indent="0">
              <a:buNone/>
              <a:defRPr sz="5227">
                <a:solidFill>
                  <a:schemeClr val="tx1">
                    <a:tint val="75000"/>
                  </a:schemeClr>
                </a:solidFill>
              </a:defRPr>
            </a:lvl7pPr>
            <a:lvl8pPr marL="11948053" indent="0">
              <a:buNone/>
              <a:defRPr sz="5227">
                <a:solidFill>
                  <a:schemeClr val="tx1">
                    <a:tint val="75000"/>
                  </a:schemeClr>
                </a:solidFill>
              </a:defRPr>
            </a:lvl8pPr>
            <a:lvl9pPr marL="13654918" indent="0">
              <a:buNone/>
              <a:defRPr sz="522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23632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3378476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205574" y="2560320"/>
            <a:ext cx="5312492" cy="190601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454098" y="2560320"/>
            <a:ext cx="24065492" cy="1906016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113185114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28534" y="1706884"/>
            <a:ext cx="30818668" cy="7396480"/>
          </a:xfrm>
        </p:spPr>
        <p:txBody>
          <a:bodyPr/>
          <a:lstStyle/>
          <a:p>
            <a:r>
              <a:rPr lang="en-US"/>
              <a:t>Click to edit Master title style</a:t>
            </a:r>
            <a:endParaRPr lang="en-US" dirty="0"/>
          </a:p>
        </p:txBody>
      </p:sp>
      <p:sp>
        <p:nvSpPr>
          <p:cNvPr id="3" name="Content Placeholder 2"/>
          <p:cNvSpPr>
            <a:spLocks noGrp="1"/>
          </p:cNvSpPr>
          <p:nvPr>
            <p:ph idx="1"/>
          </p:nvPr>
        </p:nvSpPr>
        <p:spPr>
          <a:xfrm>
            <a:off x="3928534" y="9956800"/>
            <a:ext cx="30818668" cy="12442513"/>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29377318" y="22803848"/>
            <a:ext cx="3429892" cy="1363133"/>
          </a:xfrm>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a:xfrm>
            <a:off x="7890590" y="22803848"/>
            <a:ext cx="21258068" cy="1363133"/>
          </a:xfrm>
        </p:spPr>
        <p:txBody>
          <a:bodyPr/>
          <a:lstStyle/>
          <a:p>
            <a:endParaRPr lang="en-US"/>
          </a:p>
        </p:txBody>
      </p:sp>
      <p:sp>
        <p:nvSpPr>
          <p:cNvPr id="6" name="Slide Number Placeholder 5"/>
          <p:cNvSpPr>
            <a:spLocks noGrp="1"/>
          </p:cNvSpPr>
          <p:nvPr>
            <p:ph type="sldNum" sz="quarter" idx="12"/>
          </p:nvPr>
        </p:nvSpPr>
        <p:spPr>
          <a:xfrm>
            <a:off x="33035870" y="22803848"/>
            <a:ext cx="1711332" cy="1363133"/>
          </a:xfrm>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4255641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7982" y="9956794"/>
            <a:ext cx="26799220" cy="8810932"/>
          </a:xfrm>
        </p:spPr>
        <p:txBody>
          <a:bodyPr anchor="b"/>
          <a:lstStyle>
            <a:lvl1pPr algn="r">
              <a:defRPr sz="14933" b="0" cap="none"/>
            </a:lvl1pPr>
          </a:lstStyle>
          <a:p>
            <a:r>
              <a:rPr lang="en-US"/>
              <a:t>Click to edit Master title style</a:t>
            </a:r>
            <a:endParaRPr lang="en-US" dirty="0"/>
          </a:p>
        </p:txBody>
      </p:sp>
      <p:sp>
        <p:nvSpPr>
          <p:cNvPr id="3" name="Text Placeholder 2"/>
          <p:cNvSpPr>
            <a:spLocks noGrp="1"/>
          </p:cNvSpPr>
          <p:nvPr>
            <p:ph type="body" idx="1"/>
          </p:nvPr>
        </p:nvSpPr>
        <p:spPr>
          <a:xfrm>
            <a:off x="7947992" y="18767728"/>
            <a:ext cx="26799208" cy="3212160"/>
          </a:xfrm>
        </p:spPr>
        <p:txBody>
          <a:bodyPr anchor="t">
            <a:normAutofit/>
          </a:bodyPr>
          <a:lstStyle>
            <a:lvl1pPr marL="0" indent="0" algn="r">
              <a:buNone/>
              <a:defRPr sz="7467">
                <a:solidFill>
                  <a:schemeClr val="tx1"/>
                </a:solidFill>
              </a:defRPr>
            </a:lvl1pPr>
            <a:lvl2pPr marL="1706865" indent="0">
              <a:buNone/>
              <a:defRPr sz="6720">
                <a:solidFill>
                  <a:schemeClr val="tx1">
                    <a:tint val="75000"/>
                  </a:schemeClr>
                </a:solidFill>
              </a:defRPr>
            </a:lvl2pPr>
            <a:lvl3pPr marL="3413730" indent="0">
              <a:buNone/>
              <a:defRPr sz="5973">
                <a:solidFill>
                  <a:schemeClr val="tx1">
                    <a:tint val="75000"/>
                  </a:schemeClr>
                </a:solidFill>
              </a:defRPr>
            </a:lvl3pPr>
            <a:lvl4pPr marL="5120594" indent="0">
              <a:buNone/>
              <a:defRPr sz="5227">
                <a:solidFill>
                  <a:schemeClr val="tx1">
                    <a:tint val="75000"/>
                  </a:schemeClr>
                </a:solidFill>
              </a:defRPr>
            </a:lvl4pPr>
            <a:lvl5pPr marL="6827459" indent="0">
              <a:buNone/>
              <a:defRPr sz="5227">
                <a:solidFill>
                  <a:schemeClr val="tx1">
                    <a:tint val="75000"/>
                  </a:schemeClr>
                </a:solidFill>
              </a:defRPr>
            </a:lvl5pPr>
            <a:lvl6pPr marL="8534324" indent="0">
              <a:buNone/>
              <a:defRPr sz="5227">
                <a:solidFill>
                  <a:schemeClr val="tx1">
                    <a:tint val="75000"/>
                  </a:schemeClr>
                </a:solidFill>
              </a:defRPr>
            </a:lvl6pPr>
            <a:lvl7pPr marL="10241189" indent="0">
              <a:buNone/>
              <a:defRPr sz="5227">
                <a:solidFill>
                  <a:schemeClr val="tx1">
                    <a:tint val="75000"/>
                  </a:schemeClr>
                </a:solidFill>
              </a:defRPr>
            </a:lvl7pPr>
            <a:lvl8pPr marL="11948053" indent="0">
              <a:buNone/>
              <a:defRPr sz="5227">
                <a:solidFill>
                  <a:schemeClr val="tx1">
                    <a:tint val="75000"/>
                  </a:schemeClr>
                </a:solidFill>
              </a:defRPr>
            </a:lvl8pPr>
            <a:lvl9pPr marL="13654918" indent="0">
              <a:buNone/>
              <a:defRPr sz="522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E33F18-0093-4FFE-BC89-6903BC5798B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33093270" y="22833330"/>
            <a:ext cx="1653932" cy="1363133"/>
          </a:xfrm>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1578244995"/>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28534" y="2560326"/>
            <a:ext cx="30818668" cy="654303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928532" y="9956800"/>
            <a:ext cx="14959584" cy="12576383"/>
          </a:xfrm>
        </p:spPr>
        <p:txBody>
          <a:bodyPr>
            <a:normAutofit/>
          </a:bodyPr>
          <a:lstStyle>
            <a:lvl1pPr>
              <a:defRPr sz="6720"/>
            </a:lvl1pPr>
            <a:lvl2pPr>
              <a:defRPr sz="5973"/>
            </a:lvl2pPr>
            <a:lvl3pPr>
              <a:defRPr sz="5227"/>
            </a:lvl3pPr>
            <a:lvl4pPr>
              <a:defRPr sz="4480"/>
            </a:lvl4pPr>
            <a:lvl5pPr>
              <a:defRPr sz="4480"/>
            </a:lvl5pPr>
            <a:lvl6pPr>
              <a:defRPr sz="4480"/>
            </a:lvl6pPr>
            <a:lvl7pPr>
              <a:defRPr sz="4480"/>
            </a:lvl7pPr>
            <a:lvl8pPr>
              <a:defRPr sz="4480"/>
            </a:lvl8pPr>
            <a:lvl9pPr>
              <a:defRPr sz="448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787616" y="9956800"/>
            <a:ext cx="14959584" cy="12494810"/>
          </a:xfrm>
        </p:spPr>
        <p:txBody>
          <a:bodyPr>
            <a:normAutofit/>
          </a:bodyPr>
          <a:lstStyle>
            <a:lvl1pPr>
              <a:defRPr sz="6720"/>
            </a:lvl1pPr>
            <a:lvl2pPr>
              <a:defRPr sz="5973"/>
            </a:lvl2pPr>
            <a:lvl3pPr>
              <a:defRPr sz="5227"/>
            </a:lvl3pPr>
            <a:lvl4pPr>
              <a:defRPr sz="4480"/>
            </a:lvl4pPr>
            <a:lvl5pPr>
              <a:defRPr sz="4480"/>
            </a:lvl5pPr>
            <a:lvl6pPr>
              <a:defRPr sz="4480"/>
            </a:lvl6pPr>
            <a:lvl7pPr>
              <a:defRPr sz="4480"/>
            </a:lvl7pPr>
            <a:lvl8pPr>
              <a:defRPr sz="4480"/>
            </a:lvl8pPr>
            <a:lvl9pPr>
              <a:defRPr sz="448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E33F18-0093-4FFE-BC89-6903BC5798BA}"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3771274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317926" y="9925190"/>
            <a:ext cx="13825164" cy="2151378"/>
          </a:xfrm>
        </p:spPr>
        <p:txBody>
          <a:bodyPr anchor="b">
            <a:noAutofit/>
          </a:bodyPr>
          <a:lstStyle>
            <a:lvl1pPr marL="0" indent="0">
              <a:buNone/>
              <a:defRPr sz="10453" b="0">
                <a:solidFill>
                  <a:schemeClr val="accent1">
                    <a:lumMod val="75000"/>
                  </a:schemeClr>
                </a:solidFill>
              </a:defRPr>
            </a:lvl1pPr>
            <a:lvl2pPr marL="1706865" indent="0">
              <a:buNone/>
              <a:defRPr sz="7467" b="1"/>
            </a:lvl2pPr>
            <a:lvl3pPr marL="3413730" indent="0">
              <a:buNone/>
              <a:defRPr sz="6720" b="1"/>
            </a:lvl3pPr>
            <a:lvl4pPr marL="5120594" indent="0">
              <a:buNone/>
              <a:defRPr sz="5973" b="1"/>
            </a:lvl4pPr>
            <a:lvl5pPr marL="6827459" indent="0">
              <a:buNone/>
              <a:defRPr sz="5973" b="1"/>
            </a:lvl5pPr>
            <a:lvl6pPr marL="8534324" indent="0">
              <a:buNone/>
              <a:defRPr sz="5973" b="1"/>
            </a:lvl6pPr>
            <a:lvl7pPr marL="10241189" indent="0">
              <a:buNone/>
              <a:defRPr sz="5973" b="1"/>
            </a:lvl7pPr>
            <a:lvl8pPr marL="11948053" indent="0">
              <a:buNone/>
              <a:defRPr sz="5973" b="1"/>
            </a:lvl8pPr>
            <a:lvl9pPr marL="13654918" indent="0">
              <a:buNone/>
              <a:defRPr sz="5973" b="1"/>
            </a:lvl9pPr>
          </a:lstStyle>
          <a:p>
            <a:pPr lvl="0"/>
            <a:r>
              <a:rPr lang="en-US"/>
              <a:t>Edit Master text styles</a:t>
            </a:r>
          </a:p>
        </p:txBody>
      </p:sp>
      <p:sp>
        <p:nvSpPr>
          <p:cNvPr id="4" name="Content Placeholder 3"/>
          <p:cNvSpPr>
            <a:spLocks noGrp="1"/>
          </p:cNvSpPr>
          <p:nvPr>
            <p:ph sz="half" idx="2"/>
          </p:nvPr>
        </p:nvSpPr>
        <p:spPr>
          <a:xfrm>
            <a:off x="4454092" y="12451923"/>
            <a:ext cx="14688992" cy="9950300"/>
          </a:xfrm>
        </p:spPr>
        <p:txBody>
          <a:bodyPr anchor="t">
            <a:normAutofit/>
          </a:bodyPr>
          <a:lstStyle>
            <a:lvl1pPr>
              <a:defRPr sz="6720"/>
            </a:lvl1pPr>
            <a:lvl2pPr>
              <a:defRPr sz="5973"/>
            </a:lvl2pPr>
            <a:lvl3pPr>
              <a:defRPr sz="5227"/>
            </a:lvl3pPr>
            <a:lvl4pPr>
              <a:defRPr sz="4480"/>
            </a:lvl4pPr>
            <a:lvl5pPr>
              <a:defRPr sz="4480"/>
            </a:lvl5pPr>
            <a:lvl6pPr>
              <a:defRPr sz="4480"/>
            </a:lvl6pPr>
            <a:lvl7pPr>
              <a:defRPr sz="4480"/>
            </a:lvl7pPr>
            <a:lvl8pPr>
              <a:defRPr sz="4480"/>
            </a:lvl8pPr>
            <a:lvl9pPr>
              <a:defRPr sz="448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646840" y="9956800"/>
            <a:ext cx="13871224" cy="2151378"/>
          </a:xfrm>
        </p:spPr>
        <p:txBody>
          <a:bodyPr anchor="b">
            <a:noAutofit/>
          </a:bodyPr>
          <a:lstStyle>
            <a:lvl1pPr marL="0" indent="0">
              <a:buNone/>
              <a:defRPr sz="10453" b="0">
                <a:solidFill>
                  <a:schemeClr val="accent1">
                    <a:lumMod val="75000"/>
                  </a:schemeClr>
                </a:solidFill>
              </a:defRPr>
            </a:lvl1pPr>
            <a:lvl2pPr marL="1706865" indent="0">
              <a:buNone/>
              <a:defRPr sz="7467" b="1"/>
            </a:lvl2pPr>
            <a:lvl3pPr marL="3413730" indent="0">
              <a:buNone/>
              <a:defRPr sz="6720" b="1"/>
            </a:lvl3pPr>
            <a:lvl4pPr marL="5120594" indent="0">
              <a:buNone/>
              <a:defRPr sz="5973" b="1"/>
            </a:lvl4pPr>
            <a:lvl5pPr marL="6827459" indent="0">
              <a:buNone/>
              <a:defRPr sz="5973" b="1"/>
            </a:lvl5pPr>
            <a:lvl6pPr marL="8534324" indent="0">
              <a:buNone/>
              <a:defRPr sz="5973" b="1"/>
            </a:lvl6pPr>
            <a:lvl7pPr marL="10241189" indent="0">
              <a:buNone/>
              <a:defRPr sz="5973" b="1"/>
            </a:lvl7pPr>
            <a:lvl8pPr marL="11948053" indent="0">
              <a:buNone/>
              <a:defRPr sz="5973" b="1"/>
            </a:lvl8pPr>
            <a:lvl9pPr marL="13654918" indent="0">
              <a:buNone/>
              <a:defRPr sz="5973" b="1"/>
            </a:lvl9pPr>
          </a:lstStyle>
          <a:p>
            <a:pPr lvl="0"/>
            <a:r>
              <a:rPr lang="en-US"/>
              <a:t>Edit Master text styles</a:t>
            </a:r>
          </a:p>
        </p:txBody>
      </p:sp>
      <p:sp>
        <p:nvSpPr>
          <p:cNvPr id="6" name="Content Placeholder 5"/>
          <p:cNvSpPr>
            <a:spLocks noGrp="1"/>
          </p:cNvSpPr>
          <p:nvPr>
            <p:ph sz="quarter" idx="4"/>
          </p:nvPr>
        </p:nvSpPr>
        <p:spPr>
          <a:xfrm>
            <a:off x="19829064" y="12451923"/>
            <a:ext cx="14688992" cy="9950300"/>
          </a:xfrm>
        </p:spPr>
        <p:txBody>
          <a:bodyPr anchor="t">
            <a:normAutofit/>
          </a:bodyPr>
          <a:lstStyle>
            <a:lvl1pPr>
              <a:defRPr sz="6720"/>
            </a:lvl1pPr>
            <a:lvl2pPr>
              <a:defRPr sz="5973"/>
            </a:lvl2pPr>
            <a:lvl3pPr>
              <a:defRPr sz="5227"/>
            </a:lvl3pPr>
            <a:lvl4pPr>
              <a:defRPr sz="4480"/>
            </a:lvl4pPr>
            <a:lvl5pPr>
              <a:defRPr sz="4480"/>
            </a:lvl5pPr>
            <a:lvl6pPr>
              <a:defRPr sz="4480"/>
            </a:lvl6pPr>
            <a:lvl7pPr>
              <a:defRPr sz="4480"/>
            </a:lvl7pPr>
            <a:lvl8pPr>
              <a:defRPr sz="4480"/>
            </a:lvl8pPr>
            <a:lvl9pPr>
              <a:defRPr sz="448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E33F18-0093-4FFE-BC89-6903BC5798BA}" type="datetimeFigureOut">
              <a:rPr lang="en-US" smtClean="0"/>
              <a:t>4/11/2019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409509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E33F18-0093-4FFE-BC89-6903BC5798BA}" type="datetimeFigureOut">
              <a:rPr lang="en-US" smtClean="0"/>
              <a:t>4/11/2019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1152968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33F18-0093-4FFE-BC89-6903BC5798BA}" type="datetimeFigureOut">
              <a:rPr lang="en-US" smtClean="0"/>
              <a:t>4/11/2019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364641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4096" y="5974080"/>
            <a:ext cx="10650136" cy="5120640"/>
          </a:xfrm>
        </p:spPr>
        <p:txBody>
          <a:bodyPr anchor="b">
            <a:normAutofit/>
          </a:bodyPr>
          <a:lstStyle>
            <a:lvl1pPr algn="ctr">
              <a:defRPr sz="8960" b="0"/>
            </a:lvl1pPr>
          </a:lstStyle>
          <a:p>
            <a:r>
              <a:rPr lang="en-US"/>
              <a:t>Click to edit Master title style</a:t>
            </a:r>
            <a:endParaRPr lang="en-US" dirty="0"/>
          </a:p>
        </p:txBody>
      </p:sp>
      <p:sp>
        <p:nvSpPr>
          <p:cNvPr id="3" name="Content Placeholder 2"/>
          <p:cNvSpPr>
            <a:spLocks noGrp="1"/>
          </p:cNvSpPr>
          <p:nvPr>
            <p:ph idx="1"/>
          </p:nvPr>
        </p:nvSpPr>
        <p:spPr>
          <a:xfrm>
            <a:off x="15790212" y="2560322"/>
            <a:ext cx="18727848" cy="19060164"/>
          </a:xfrm>
        </p:spPr>
        <p:txBody>
          <a:bodyPr anchor="ctr">
            <a:normAutofit/>
          </a:bodyPr>
          <a:lstStyle>
            <a:lvl1pPr>
              <a:defRPr sz="7467"/>
            </a:lvl1pPr>
            <a:lvl2pPr>
              <a:defRPr sz="6720"/>
            </a:lvl2pPr>
            <a:lvl3pPr>
              <a:defRPr sz="5973"/>
            </a:lvl3pPr>
            <a:lvl4pPr>
              <a:defRPr sz="5227"/>
            </a:lvl4pPr>
            <a:lvl5pPr>
              <a:defRPr sz="5227"/>
            </a:lvl5pPr>
            <a:lvl6pPr>
              <a:defRPr sz="5227"/>
            </a:lvl6pPr>
            <a:lvl7pPr>
              <a:defRPr sz="5227"/>
            </a:lvl7pPr>
            <a:lvl8pPr>
              <a:defRPr sz="5227"/>
            </a:lvl8pPr>
            <a:lvl9pPr>
              <a:defRPr sz="522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454096" y="11094720"/>
            <a:ext cx="10650136" cy="6827520"/>
          </a:xfrm>
        </p:spPr>
        <p:txBody>
          <a:bodyPr>
            <a:normAutofit/>
          </a:bodyPr>
          <a:lstStyle>
            <a:lvl1pPr marL="0" indent="0" algn="ctr">
              <a:buNone/>
              <a:defRPr sz="5973"/>
            </a:lvl1pPr>
            <a:lvl2pPr marL="1706865" indent="0">
              <a:buNone/>
              <a:defRPr sz="4480"/>
            </a:lvl2pPr>
            <a:lvl3pPr marL="3413730" indent="0">
              <a:buNone/>
              <a:defRPr sz="3733"/>
            </a:lvl3pPr>
            <a:lvl4pPr marL="5120594" indent="0">
              <a:buNone/>
              <a:defRPr sz="3360"/>
            </a:lvl4pPr>
            <a:lvl5pPr marL="6827459" indent="0">
              <a:buNone/>
              <a:defRPr sz="3360"/>
            </a:lvl5pPr>
            <a:lvl6pPr marL="8534324" indent="0">
              <a:buNone/>
              <a:defRPr sz="3360"/>
            </a:lvl6pPr>
            <a:lvl7pPr marL="10241189" indent="0">
              <a:buNone/>
              <a:defRPr sz="3360"/>
            </a:lvl7pPr>
            <a:lvl8pPr marL="11948053" indent="0">
              <a:buNone/>
              <a:defRPr sz="3360"/>
            </a:lvl8pPr>
            <a:lvl9pPr marL="13654918" indent="0">
              <a:buNone/>
              <a:defRPr sz="3360"/>
            </a:lvl9pPr>
          </a:lstStyle>
          <a:p>
            <a:pPr lvl="0"/>
            <a:r>
              <a:rPr lang="en-US"/>
              <a:t>Edit Master text styles</a:t>
            </a:r>
          </a:p>
        </p:txBody>
      </p:sp>
      <p:sp>
        <p:nvSpPr>
          <p:cNvPr id="5" name="Date Placeholder 4"/>
          <p:cNvSpPr>
            <a:spLocks noGrp="1"/>
          </p:cNvSpPr>
          <p:nvPr>
            <p:ph type="dt" sz="half" idx="10"/>
          </p:nvPr>
        </p:nvSpPr>
        <p:spPr/>
        <p:txBody>
          <a:bodyPr/>
          <a:lstStyle/>
          <a:p>
            <a:fld id="{7FE33F18-0093-4FFE-BC89-6903BC5798BA}"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1660559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49330" y="6543036"/>
            <a:ext cx="16282716" cy="5120640"/>
          </a:xfrm>
        </p:spPr>
        <p:txBody>
          <a:bodyPr anchor="b">
            <a:normAutofit/>
          </a:bodyPr>
          <a:lstStyle>
            <a:lvl1pPr algn="ctr">
              <a:defRPr sz="10453"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22789982" y="3413760"/>
            <a:ext cx="9845484" cy="170688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5973"/>
            </a:lvl1pPr>
            <a:lvl2pPr marL="1706865" indent="0">
              <a:buNone/>
              <a:defRPr sz="5973"/>
            </a:lvl2pPr>
            <a:lvl3pPr marL="3413730" indent="0">
              <a:buNone/>
              <a:defRPr sz="5973"/>
            </a:lvl3pPr>
            <a:lvl4pPr marL="5120594" indent="0">
              <a:buNone/>
              <a:defRPr sz="5973"/>
            </a:lvl4pPr>
            <a:lvl5pPr marL="6827459" indent="0">
              <a:buNone/>
              <a:defRPr sz="5973"/>
            </a:lvl5pPr>
            <a:lvl6pPr marL="8534324" indent="0">
              <a:buNone/>
              <a:defRPr sz="5973"/>
            </a:lvl6pPr>
            <a:lvl7pPr marL="10241189" indent="0">
              <a:buNone/>
              <a:defRPr sz="5973"/>
            </a:lvl7pPr>
            <a:lvl8pPr marL="11948053" indent="0">
              <a:buNone/>
              <a:defRPr sz="5973"/>
            </a:lvl8pPr>
            <a:lvl9pPr marL="13654918" indent="0">
              <a:buNone/>
              <a:defRPr sz="5973"/>
            </a:lvl9pPr>
          </a:lstStyle>
          <a:p>
            <a:r>
              <a:rPr lang="en-US"/>
              <a:t>Click icon to add picture</a:t>
            </a:r>
            <a:endParaRPr lang="en-US" dirty="0"/>
          </a:p>
        </p:txBody>
      </p:sp>
      <p:sp>
        <p:nvSpPr>
          <p:cNvPr id="4" name="Text Placeholder 3"/>
          <p:cNvSpPr>
            <a:spLocks noGrp="1"/>
          </p:cNvSpPr>
          <p:nvPr>
            <p:ph type="body" sz="half" idx="2"/>
          </p:nvPr>
        </p:nvSpPr>
        <p:spPr>
          <a:xfrm>
            <a:off x="4449330" y="11663676"/>
            <a:ext cx="16282716" cy="6827520"/>
          </a:xfrm>
        </p:spPr>
        <p:txBody>
          <a:bodyPr>
            <a:normAutofit/>
          </a:bodyPr>
          <a:lstStyle>
            <a:lvl1pPr marL="0" indent="0" algn="ctr">
              <a:buNone/>
              <a:defRPr sz="6720"/>
            </a:lvl1pPr>
            <a:lvl2pPr marL="1706865" indent="0">
              <a:buNone/>
              <a:defRPr sz="4480"/>
            </a:lvl2pPr>
            <a:lvl3pPr marL="3413730" indent="0">
              <a:buNone/>
              <a:defRPr sz="3733"/>
            </a:lvl3pPr>
            <a:lvl4pPr marL="5120594" indent="0">
              <a:buNone/>
              <a:defRPr sz="3360"/>
            </a:lvl4pPr>
            <a:lvl5pPr marL="6827459" indent="0">
              <a:buNone/>
              <a:defRPr sz="3360"/>
            </a:lvl5pPr>
            <a:lvl6pPr marL="8534324" indent="0">
              <a:buNone/>
              <a:defRPr sz="3360"/>
            </a:lvl6pPr>
            <a:lvl7pPr marL="10241189" indent="0">
              <a:buNone/>
              <a:defRPr sz="3360"/>
            </a:lvl7pPr>
            <a:lvl8pPr marL="11948053" indent="0">
              <a:buNone/>
              <a:defRPr sz="3360"/>
            </a:lvl8pPr>
            <a:lvl9pPr marL="13654918" indent="0">
              <a:buNone/>
              <a:defRPr sz="3360"/>
            </a:lvl9pPr>
          </a:lstStyle>
          <a:p>
            <a:pPr lvl="0"/>
            <a:r>
              <a:rPr lang="en-US"/>
              <a:t>Edit Master text styles</a:t>
            </a:r>
          </a:p>
        </p:txBody>
      </p:sp>
      <p:sp>
        <p:nvSpPr>
          <p:cNvPr id="5" name="Date Placeholder 4"/>
          <p:cNvSpPr>
            <a:spLocks noGrp="1"/>
          </p:cNvSpPr>
          <p:nvPr>
            <p:ph type="dt" sz="half" idx="10"/>
          </p:nvPr>
        </p:nvSpPr>
        <p:spPr/>
        <p:txBody>
          <a:bodyPr/>
          <a:lstStyle/>
          <a:p>
            <a:fld id="{7FE33F18-0093-4FFE-BC89-6903BC5798BA}"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2129606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2" y="2"/>
            <a:ext cx="8528052" cy="25603204"/>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3928534" y="1706884"/>
            <a:ext cx="30818668" cy="739648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928536" y="9956802"/>
            <a:ext cx="30818664" cy="1253278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34718" y="22833330"/>
            <a:ext cx="3429892" cy="1363133"/>
          </a:xfrm>
          <a:prstGeom prst="rect">
            <a:avLst/>
          </a:prstGeom>
        </p:spPr>
        <p:txBody>
          <a:bodyPr vert="horz" lIns="91440" tIns="45720" rIns="91440" bIns="45720" rtlCol="0" anchor="ctr"/>
          <a:lstStyle>
            <a:lvl1pPr algn="r">
              <a:defRPr sz="3733" b="0" i="0">
                <a:solidFill>
                  <a:schemeClr val="tx1"/>
                </a:solidFill>
                <a:effectLst/>
                <a:latin typeface="+mn-lt"/>
              </a:defRPr>
            </a:lvl1pPr>
          </a:lstStyle>
          <a:p>
            <a:fld id="{7FE33F18-0093-4FFE-BC89-6903BC5798BA}" type="datetimeFigureOut">
              <a:rPr lang="en-US" smtClean="0"/>
              <a:t>4/11/2019</a:t>
            </a:fld>
            <a:endParaRPr lang="en-US"/>
          </a:p>
        </p:txBody>
      </p:sp>
      <p:sp>
        <p:nvSpPr>
          <p:cNvPr id="5" name="Footer Placeholder 4"/>
          <p:cNvSpPr>
            <a:spLocks noGrp="1"/>
          </p:cNvSpPr>
          <p:nvPr>
            <p:ph type="ftr" sz="quarter" idx="3"/>
          </p:nvPr>
        </p:nvSpPr>
        <p:spPr>
          <a:xfrm>
            <a:off x="7947990" y="22833330"/>
            <a:ext cx="21258068" cy="1363133"/>
          </a:xfrm>
          <a:prstGeom prst="rect">
            <a:avLst/>
          </a:prstGeom>
        </p:spPr>
        <p:txBody>
          <a:bodyPr vert="horz" lIns="91440" tIns="45720" rIns="91440" bIns="45720" rtlCol="0" anchor="ctr"/>
          <a:lstStyle>
            <a:lvl1pPr algn="l">
              <a:defRPr sz="3733"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33093270" y="22833330"/>
            <a:ext cx="1653932" cy="1363133"/>
          </a:xfrm>
          <a:prstGeom prst="rect">
            <a:avLst/>
          </a:prstGeom>
        </p:spPr>
        <p:txBody>
          <a:bodyPr vert="horz" lIns="91440" tIns="45720" rIns="91440" bIns="45720" rtlCol="0" anchor="ctr"/>
          <a:lstStyle>
            <a:lvl1pPr algn="r">
              <a:defRPr sz="3733" b="0" i="0">
                <a:solidFill>
                  <a:schemeClr val="tx1"/>
                </a:solidFill>
                <a:effectLst/>
                <a:latin typeface="+mn-lt"/>
              </a:defRPr>
            </a:lvl1pPr>
          </a:lstStyle>
          <a:p>
            <a:fld id="{A5B47FD4-ECFB-44FF-93A0-1071A1AD4A7B}" type="slidenum">
              <a:rPr lang="en-US" smtClean="0"/>
              <a:t>‹#›</a:t>
            </a:fld>
            <a:endParaRPr lang="en-US"/>
          </a:p>
        </p:txBody>
      </p:sp>
    </p:spTree>
    <p:extLst>
      <p:ext uri="{BB962C8B-B14F-4D97-AF65-F5344CB8AC3E}">
        <p14:creationId xmlns:p14="http://schemas.microsoft.com/office/powerpoint/2010/main" val="21725671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1706865" rtl="0" eaLnBrk="1" latinLnBrk="0" hangingPunct="1">
        <a:spcBef>
          <a:spcPct val="0"/>
        </a:spcBef>
        <a:buNone/>
        <a:defRPr sz="14933"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066790" indent="-1066790" algn="l" defTabSz="1706865" rtl="0" eaLnBrk="1" latinLnBrk="0" hangingPunct="1">
        <a:spcBef>
          <a:spcPct val="20000"/>
        </a:spcBef>
        <a:spcAft>
          <a:spcPts val="2240"/>
        </a:spcAft>
        <a:buClr>
          <a:schemeClr val="accent1">
            <a:lumMod val="75000"/>
          </a:schemeClr>
        </a:buClr>
        <a:buSzPct val="145000"/>
        <a:buFont typeface="Arial"/>
        <a:buChar char="•"/>
        <a:defRPr sz="8960" kern="1200" cap="none">
          <a:solidFill>
            <a:schemeClr val="tx1"/>
          </a:solidFill>
          <a:effectLst/>
          <a:latin typeface="+mn-lt"/>
          <a:ea typeface="+mn-ea"/>
          <a:cs typeface="+mn-cs"/>
        </a:defRPr>
      </a:lvl1pPr>
      <a:lvl2pPr marL="2773655" indent="-1066790" algn="l" defTabSz="1706865" rtl="0" eaLnBrk="1" latinLnBrk="0" hangingPunct="1">
        <a:spcBef>
          <a:spcPct val="20000"/>
        </a:spcBef>
        <a:spcAft>
          <a:spcPts val="2240"/>
        </a:spcAft>
        <a:buClr>
          <a:schemeClr val="accent1">
            <a:lumMod val="75000"/>
          </a:schemeClr>
        </a:buClr>
        <a:buSzPct val="145000"/>
        <a:buFont typeface="Arial"/>
        <a:buChar char="•"/>
        <a:defRPr sz="7467" kern="1200" cap="none">
          <a:solidFill>
            <a:schemeClr val="tx1"/>
          </a:solidFill>
          <a:effectLst/>
          <a:latin typeface="+mn-lt"/>
          <a:ea typeface="+mn-ea"/>
          <a:cs typeface="+mn-cs"/>
        </a:defRPr>
      </a:lvl2pPr>
      <a:lvl3pPr marL="4480520" indent="-1066790" algn="l" defTabSz="1706865" rtl="0" eaLnBrk="1" latinLnBrk="0" hangingPunct="1">
        <a:spcBef>
          <a:spcPct val="20000"/>
        </a:spcBef>
        <a:spcAft>
          <a:spcPts val="2240"/>
        </a:spcAft>
        <a:buClr>
          <a:schemeClr val="accent1">
            <a:lumMod val="75000"/>
          </a:schemeClr>
        </a:buClr>
        <a:buSzPct val="145000"/>
        <a:buFont typeface="Arial"/>
        <a:buChar char="•"/>
        <a:defRPr sz="6720" kern="1200" cap="none">
          <a:solidFill>
            <a:schemeClr val="tx1"/>
          </a:solidFill>
          <a:effectLst/>
          <a:latin typeface="+mn-lt"/>
          <a:ea typeface="+mn-ea"/>
          <a:cs typeface="+mn-cs"/>
        </a:defRPr>
      </a:lvl3pPr>
      <a:lvl4pPr marL="5760669" indent="-640074" algn="l" defTabSz="1706865" rtl="0" eaLnBrk="1" latinLnBrk="0" hangingPunct="1">
        <a:spcBef>
          <a:spcPct val="20000"/>
        </a:spcBef>
        <a:spcAft>
          <a:spcPts val="2240"/>
        </a:spcAft>
        <a:buClr>
          <a:schemeClr val="accent1">
            <a:lumMod val="75000"/>
          </a:schemeClr>
        </a:buClr>
        <a:buSzPct val="145000"/>
        <a:buFont typeface="Arial"/>
        <a:buChar char="•"/>
        <a:defRPr sz="5973" kern="1200" cap="none">
          <a:solidFill>
            <a:schemeClr val="tx1"/>
          </a:solidFill>
          <a:effectLst/>
          <a:latin typeface="+mn-lt"/>
          <a:ea typeface="+mn-ea"/>
          <a:cs typeface="+mn-cs"/>
        </a:defRPr>
      </a:lvl4pPr>
      <a:lvl5pPr marL="7467533" indent="-640074" algn="l" defTabSz="1706865" rtl="0" eaLnBrk="1" latinLnBrk="0" hangingPunct="1">
        <a:spcBef>
          <a:spcPct val="20000"/>
        </a:spcBef>
        <a:spcAft>
          <a:spcPts val="2240"/>
        </a:spcAft>
        <a:buClr>
          <a:schemeClr val="accent1">
            <a:lumMod val="75000"/>
          </a:schemeClr>
        </a:buClr>
        <a:buSzPct val="145000"/>
        <a:buFont typeface="Arial"/>
        <a:buChar char="•"/>
        <a:defRPr sz="5227" kern="1200" cap="none">
          <a:solidFill>
            <a:schemeClr val="tx1"/>
          </a:solidFill>
          <a:effectLst/>
          <a:latin typeface="+mn-lt"/>
          <a:ea typeface="+mn-ea"/>
          <a:cs typeface="+mn-cs"/>
        </a:defRPr>
      </a:lvl5pPr>
      <a:lvl6pPr marL="9387756" indent="-853432" algn="l" defTabSz="1706865" rtl="0" eaLnBrk="1" latinLnBrk="0" hangingPunct="1">
        <a:spcBef>
          <a:spcPct val="20000"/>
        </a:spcBef>
        <a:spcAft>
          <a:spcPts val="2240"/>
        </a:spcAft>
        <a:buClr>
          <a:schemeClr val="accent1">
            <a:lumMod val="75000"/>
          </a:schemeClr>
        </a:buClr>
        <a:buSzPct val="145000"/>
        <a:buFont typeface="Arial"/>
        <a:buChar char="•"/>
        <a:defRPr sz="5227" kern="1200" cap="none">
          <a:solidFill>
            <a:schemeClr val="tx1"/>
          </a:solidFill>
          <a:effectLst/>
          <a:latin typeface="+mn-lt"/>
          <a:ea typeface="+mn-ea"/>
          <a:cs typeface="+mn-cs"/>
        </a:defRPr>
      </a:lvl6pPr>
      <a:lvl7pPr marL="11094621" indent="-853432" algn="l" defTabSz="1706865" rtl="0" eaLnBrk="1" latinLnBrk="0" hangingPunct="1">
        <a:spcBef>
          <a:spcPct val="20000"/>
        </a:spcBef>
        <a:spcAft>
          <a:spcPts val="2240"/>
        </a:spcAft>
        <a:buClr>
          <a:schemeClr val="accent1">
            <a:lumMod val="75000"/>
          </a:schemeClr>
        </a:buClr>
        <a:buSzPct val="145000"/>
        <a:buFont typeface="Arial"/>
        <a:buChar char="•"/>
        <a:defRPr sz="5227" kern="1200" cap="none">
          <a:solidFill>
            <a:schemeClr val="tx1"/>
          </a:solidFill>
          <a:effectLst/>
          <a:latin typeface="+mn-lt"/>
          <a:ea typeface="+mn-ea"/>
          <a:cs typeface="+mn-cs"/>
        </a:defRPr>
      </a:lvl7pPr>
      <a:lvl8pPr marL="12801486" indent="-853432" algn="l" defTabSz="1706865" rtl="0" eaLnBrk="1" latinLnBrk="0" hangingPunct="1">
        <a:spcBef>
          <a:spcPct val="20000"/>
        </a:spcBef>
        <a:spcAft>
          <a:spcPts val="2240"/>
        </a:spcAft>
        <a:buClr>
          <a:schemeClr val="accent1">
            <a:lumMod val="75000"/>
          </a:schemeClr>
        </a:buClr>
        <a:buSzPct val="145000"/>
        <a:buFont typeface="Arial"/>
        <a:buChar char="•"/>
        <a:defRPr sz="5227" kern="1200" cap="none">
          <a:solidFill>
            <a:schemeClr val="tx1"/>
          </a:solidFill>
          <a:effectLst/>
          <a:latin typeface="+mn-lt"/>
          <a:ea typeface="+mn-ea"/>
          <a:cs typeface="+mn-cs"/>
        </a:defRPr>
      </a:lvl8pPr>
      <a:lvl9pPr marL="14508350" indent="-853432" algn="l" defTabSz="1706865" rtl="0" eaLnBrk="1" latinLnBrk="0" hangingPunct="1">
        <a:spcBef>
          <a:spcPct val="20000"/>
        </a:spcBef>
        <a:spcAft>
          <a:spcPts val="2240"/>
        </a:spcAft>
        <a:buClr>
          <a:schemeClr val="accent1">
            <a:lumMod val="75000"/>
          </a:schemeClr>
        </a:buClr>
        <a:buSzPct val="145000"/>
        <a:buFont typeface="Arial"/>
        <a:buChar char="•"/>
        <a:defRPr sz="5227" kern="1200" cap="none">
          <a:solidFill>
            <a:schemeClr val="tx1"/>
          </a:solidFill>
          <a:effectLst/>
          <a:latin typeface="+mn-lt"/>
          <a:ea typeface="+mn-ea"/>
          <a:cs typeface="+mn-cs"/>
        </a:defRPr>
      </a:lvl9pPr>
    </p:bodyStyle>
    <p:otherStyle>
      <a:defPPr>
        <a:defRPr lang="en-US"/>
      </a:defPPr>
      <a:lvl1pPr marL="0" algn="l" defTabSz="1706865" rtl="0" eaLnBrk="1" latinLnBrk="0" hangingPunct="1">
        <a:defRPr sz="6720" kern="1200">
          <a:solidFill>
            <a:schemeClr val="tx1"/>
          </a:solidFill>
          <a:latin typeface="+mn-lt"/>
          <a:ea typeface="+mn-ea"/>
          <a:cs typeface="+mn-cs"/>
        </a:defRPr>
      </a:lvl1pPr>
      <a:lvl2pPr marL="1706865" algn="l" defTabSz="1706865" rtl="0" eaLnBrk="1" latinLnBrk="0" hangingPunct="1">
        <a:defRPr sz="6720" kern="1200">
          <a:solidFill>
            <a:schemeClr val="tx1"/>
          </a:solidFill>
          <a:latin typeface="+mn-lt"/>
          <a:ea typeface="+mn-ea"/>
          <a:cs typeface="+mn-cs"/>
        </a:defRPr>
      </a:lvl2pPr>
      <a:lvl3pPr marL="3413730" algn="l" defTabSz="1706865" rtl="0" eaLnBrk="1" latinLnBrk="0" hangingPunct="1">
        <a:defRPr sz="6720" kern="1200">
          <a:solidFill>
            <a:schemeClr val="tx1"/>
          </a:solidFill>
          <a:latin typeface="+mn-lt"/>
          <a:ea typeface="+mn-ea"/>
          <a:cs typeface="+mn-cs"/>
        </a:defRPr>
      </a:lvl3pPr>
      <a:lvl4pPr marL="5120594" algn="l" defTabSz="1706865" rtl="0" eaLnBrk="1" latinLnBrk="0" hangingPunct="1">
        <a:defRPr sz="6720" kern="1200">
          <a:solidFill>
            <a:schemeClr val="tx1"/>
          </a:solidFill>
          <a:latin typeface="+mn-lt"/>
          <a:ea typeface="+mn-ea"/>
          <a:cs typeface="+mn-cs"/>
        </a:defRPr>
      </a:lvl4pPr>
      <a:lvl5pPr marL="6827459" algn="l" defTabSz="1706865" rtl="0" eaLnBrk="1" latinLnBrk="0" hangingPunct="1">
        <a:defRPr sz="6720" kern="1200">
          <a:solidFill>
            <a:schemeClr val="tx1"/>
          </a:solidFill>
          <a:latin typeface="+mn-lt"/>
          <a:ea typeface="+mn-ea"/>
          <a:cs typeface="+mn-cs"/>
        </a:defRPr>
      </a:lvl5pPr>
      <a:lvl6pPr marL="8534324" algn="l" defTabSz="1706865" rtl="0" eaLnBrk="1" latinLnBrk="0" hangingPunct="1">
        <a:defRPr sz="6720" kern="1200">
          <a:solidFill>
            <a:schemeClr val="tx1"/>
          </a:solidFill>
          <a:latin typeface="+mn-lt"/>
          <a:ea typeface="+mn-ea"/>
          <a:cs typeface="+mn-cs"/>
        </a:defRPr>
      </a:lvl6pPr>
      <a:lvl7pPr marL="10241189" algn="l" defTabSz="1706865" rtl="0" eaLnBrk="1" latinLnBrk="0" hangingPunct="1">
        <a:defRPr sz="6720" kern="1200">
          <a:solidFill>
            <a:schemeClr val="tx1"/>
          </a:solidFill>
          <a:latin typeface="+mn-lt"/>
          <a:ea typeface="+mn-ea"/>
          <a:cs typeface="+mn-cs"/>
        </a:defRPr>
      </a:lvl7pPr>
      <a:lvl8pPr marL="11948053" algn="l" defTabSz="1706865" rtl="0" eaLnBrk="1" latinLnBrk="0" hangingPunct="1">
        <a:defRPr sz="6720" kern="1200">
          <a:solidFill>
            <a:schemeClr val="tx1"/>
          </a:solidFill>
          <a:latin typeface="+mn-lt"/>
          <a:ea typeface="+mn-ea"/>
          <a:cs typeface="+mn-cs"/>
        </a:defRPr>
      </a:lvl8pPr>
      <a:lvl9pPr marL="13654918" algn="l" defTabSz="1706865" rtl="0" eaLnBrk="1" latinLnBrk="0" hangingPunct="1">
        <a:defRPr sz="672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828800" y="1706880"/>
            <a:ext cx="32918400" cy="2865120"/>
          </a:xfrm>
          <a:prstGeom prst="rect">
            <a:avLst/>
          </a:prstGeom>
        </p:spPr>
        <p:txBody>
          <a:bodyPr lIns="355308" tIns="177654" rIns="355308" bIns="177654"/>
          <a:lstStyle/>
          <a:p>
            <a:pPr algn="ctr">
              <a:spcBef>
                <a:spcPct val="0"/>
              </a:spcBef>
            </a:pPr>
            <a:r>
              <a:rPr lang="en-US" sz="17100" b="1" dirty="0">
                <a:latin typeface="+mj-lt"/>
                <a:ea typeface="+mj-ea"/>
                <a:cs typeface="+mj-cs"/>
              </a:rPr>
              <a:t>Digital Liberal Arts Fellows</a:t>
            </a:r>
            <a:br>
              <a:rPr lang="en-US" sz="17100" b="1" dirty="0">
                <a:latin typeface="+mj-lt"/>
                <a:ea typeface="+mj-ea"/>
                <a:cs typeface="+mj-cs"/>
              </a:rPr>
            </a:br>
            <a:endParaRPr lang="en-US" sz="17100" b="1" dirty="0">
              <a:latin typeface="+mj-lt"/>
              <a:ea typeface="+mj-ea"/>
              <a:cs typeface="+mj-cs"/>
            </a:endParaRPr>
          </a:p>
        </p:txBody>
      </p:sp>
      <p:sp>
        <p:nvSpPr>
          <p:cNvPr id="5" name="Rectangle 5"/>
          <p:cNvSpPr txBox="1">
            <a:spLocks noChangeArrowheads="1"/>
          </p:cNvSpPr>
          <p:nvPr/>
        </p:nvSpPr>
        <p:spPr>
          <a:xfrm>
            <a:off x="1828800" y="5410199"/>
            <a:ext cx="10560054" cy="7694767"/>
          </a:xfrm>
          <a:prstGeom prst="rect">
            <a:avLst/>
          </a:prstGeom>
          <a:noFill/>
          <a:ln>
            <a:solidFill>
              <a:schemeClr val="tx1"/>
            </a:solidFill>
          </a:ln>
        </p:spPr>
        <p:txBody>
          <a:bodyPr lIns="355308" tIns="177654" rIns="355308" bIns="177654"/>
          <a:lstStyle/>
          <a:p>
            <a:pPr marL="1332407" indent="-1332407" algn="ctr">
              <a:spcBef>
                <a:spcPct val="20000"/>
              </a:spcBef>
            </a:pPr>
            <a:r>
              <a:rPr lang="en-US" sz="7800" b="1" dirty="0"/>
              <a:t>What We Do </a:t>
            </a:r>
          </a:p>
          <a:p>
            <a:pPr marL="1332407" indent="-1332407" algn="ctr">
              <a:spcBef>
                <a:spcPct val="20000"/>
              </a:spcBef>
            </a:pPr>
            <a:endParaRPr lang="en-US" sz="7800" b="1" dirty="0"/>
          </a:p>
        </p:txBody>
      </p:sp>
      <p:sp>
        <p:nvSpPr>
          <p:cNvPr id="6" name="Rectangle 7"/>
          <p:cNvSpPr>
            <a:spLocks noChangeArrowheads="1"/>
          </p:cNvSpPr>
          <p:nvPr/>
        </p:nvSpPr>
        <p:spPr bwMode="auto">
          <a:xfrm>
            <a:off x="1828800" y="13104966"/>
            <a:ext cx="10560054" cy="11301047"/>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7800" b="1" dirty="0"/>
              <a:t>Supported Technology</a:t>
            </a:r>
          </a:p>
          <a:p>
            <a:pPr marL="1332407" indent="-1332407" algn="ctr">
              <a:spcBef>
                <a:spcPct val="20000"/>
              </a:spcBef>
              <a:buClr>
                <a:schemeClr val="bg2"/>
              </a:buClr>
              <a:buSzPct val="75000"/>
            </a:pPr>
            <a:endParaRPr lang="en-US" sz="7800" b="1" dirty="0"/>
          </a:p>
        </p:txBody>
      </p:sp>
      <p:sp>
        <p:nvSpPr>
          <p:cNvPr id="7" name="Rectangle 8"/>
          <p:cNvSpPr>
            <a:spLocks noChangeArrowheads="1"/>
          </p:cNvSpPr>
          <p:nvPr/>
        </p:nvSpPr>
        <p:spPr bwMode="auto">
          <a:xfrm>
            <a:off x="12725400" y="5410201"/>
            <a:ext cx="10956764" cy="6822559"/>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7800" b="1" dirty="0"/>
              <a:t>Statistics</a:t>
            </a:r>
          </a:p>
          <a:p>
            <a:pPr marL="1332407" indent="-1332407" algn="ctr">
              <a:spcBef>
                <a:spcPct val="20000"/>
              </a:spcBef>
              <a:buClr>
                <a:schemeClr val="bg2"/>
              </a:buClr>
              <a:buSzPct val="75000"/>
            </a:pPr>
            <a:endParaRPr lang="en-US" sz="7800" b="1" dirty="0"/>
          </a:p>
        </p:txBody>
      </p:sp>
      <p:sp>
        <p:nvSpPr>
          <p:cNvPr id="8" name="Rectangle 9"/>
          <p:cNvSpPr>
            <a:spLocks noChangeArrowheads="1"/>
          </p:cNvSpPr>
          <p:nvPr/>
        </p:nvSpPr>
        <p:spPr bwMode="auto">
          <a:xfrm>
            <a:off x="12740096" y="20251584"/>
            <a:ext cx="10942068" cy="4154429"/>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endParaRPr lang="en-US" sz="7800" b="1" dirty="0" smtClean="0"/>
          </a:p>
          <a:p>
            <a:pPr marL="1332407" indent="-1332407" algn="ctr">
              <a:spcBef>
                <a:spcPct val="20000"/>
              </a:spcBef>
              <a:buClr>
                <a:schemeClr val="bg2"/>
              </a:buClr>
              <a:buSzPct val="75000"/>
            </a:pPr>
            <a:endParaRPr lang="en-US" sz="7800" b="1" dirty="0"/>
          </a:p>
          <a:p>
            <a:pPr marL="1332407" indent="-1332407" algn="ctr">
              <a:spcBef>
                <a:spcPct val="20000"/>
              </a:spcBef>
              <a:buClr>
                <a:schemeClr val="bg2"/>
              </a:buClr>
              <a:buSzPct val="75000"/>
            </a:pPr>
            <a:endParaRPr lang="en-US" sz="7800" b="1" dirty="0" smtClean="0"/>
          </a:p>
          <a:p>
            <a:pPr marL="1332407" indent="-1332407" algn="ctr">
              <a:spcBef>
                <a:spcPct val="20000"/>
              </a:spcBef>
              <a:buClr>
                <a:schemeClr val="bg2"/>
              </a:buClr>
              <a:buSzPct val="75000"/>
            </a:pPr>
            <a:endParaRPr lang="en-US" sz="7800" b="1" dirty="0" smtClean="0"/>
          </a:p>
          <a:p>
            <a:pPr marL="1332407" indent="-1332407" algn="ctr">
              <a:spcBef>
                <a:spcPct val="20000"/>
              </a:spcBef>
              <a:buClr>
                <a:schemeClr val="bg2"/>
              </a:buClr>
              <a:buSzPct val="75000"/>
            </a:pPr>
            <a:endParaRPr lang="en-US" sz="7800" b="1" dirty="0"/>
          </a:p>
          <a:p>
            <a:pPr marL="1332407" indent="-1332407" algn="ctr">
              <a:spcBef>
                <a:spcPct val="20000"/>
              </a:spcBef>
              <a:buClr>
                <a:schemeClr val="bg2"/>
              </a:buClr>
              <a:buSzPct val="75000"/>
            </a:pPr>
            <a:endParaRPr lang="en-US" sz="7800" b="1" dirty="0"/>
          </a:p>
        </p:txBody>
      </p:sp>
      <p:sp>
        <p:nvSpPr>
          <p:cNvPr id="9" name="Rectangle 10"/>
          <p:cNvSpPr>
            <a:spLocks noChangeArrowheads="1"/>
          </p:cNvSpPr>
          <p:nvPr/>
        </p:nvSpPr>
        <p:spPr bwMode="auto">
          <a:xfrm>
            <a:off x="24034747" y="5410199"/>
            <a:ext cx="10712454" cy="15555609"/>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7800" b="1" dirty="0"/>
              <a:t>Reflections</a:t>
            </a:r>
          </a:p>
          <a:p>
            <a:pPr marL="1332407" indent="-1332407" algn="ctr">
              <a:spcBef>
                <a:spcPct val="20000"/>
              </a:spcBef>
              <a:buClr>
                <a:schemeClr val="bg2"/>
              </a:buClr>
              <a:buSzPct val="75000"/>
            </a:pPr>
            <a:endParaRPr lang="en-US" sz="7800" dirty="0"/>
          </a:p>
        </p:txBody>
      </p:sp>
      <p:sp>
        <p:nvSpPr>
          <p:cNvPr id="10" name="Rectangle 11"/>
          <p:cNvSpPr>
            <a:spLocks noChangeArrowheads="1"/>
          </p:cNvSpPr>
          <p:nvPr/>
        </p:nvSpPr>
        <p:spPr bwMode="auto">
          <a:xfrm>
            <a:off x="24034747" y="20965809"/>
            <a:ext cx="10712454" cy="3440206"/>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6200" b="1" dirty="0"/>
              <a:t>Acknowledgements</a:t>
            </a:r>
          </a:p>
          <a:p>
            <a:pPr marL="1332407" indent="-1332407">
              <a:spcBef>
                <a:spcPct val="20000"/>
              </a:spcBef>
              <a:buClr>
                <a:schemeClr val="bg2"/>
              </a:buClr>
              <a:buSzPct val="75000"/>
            </a:pPr>
            <a:r>
              <a:rPr lang="en-US" sz="3200" dirty="0"/>
              <a:t>A special thanks to Christine Iannicelli and Kara McShane, our supervisors and trainers. We would also like to thank the Dean’s Office and the Library for making the DLA Fellows program possible.</a:t>
            </a:r>
          </a:p>
        </p:txBody>
      </p:sp>
      <p:sp>
        <p:nvSpPr>
          <p:cNvPr id="11" name="Rectangle 10">
            <a:extLst>
              <a:ext uri="{FF2B5EF4-FFF2-40B4-BE49-F238E27FC236}">
                <a16:creationId xmlns:a16="http://schemas.microsoft.com/office/drawing/2014/main" id="{8D89540A-BCBB-4D09-9741-8554C2DF4739}"/>
              </a:ext>
            </a:extLst>
          </p:cNvPr>
          <p:cNvSpPr>
            <a:spLocks noChangeArrowheads="1"/>
          </p:cNvSpPr>
          <p:nvPr/>
        </p:nvSpPr>
        <p:spPr bwMode="auto">
          <a:xfrm>
            <a:off x="12740096" y="12229430"/>
            <a:ext cx="10942068" cy="8022154"/>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7800" b="1" dirty="0"/>
              <a:t>Future Goals</a:t>
            </a:r>
          </a:p>
          <a:p>
            <a:pPr marL="1332407" indent="-1332407" algn="ctr">
              <a:spcBef>
                <a:spcPct val="20000"/>
              </a:spcBef>
              <a:buClr>
                <a:schemeClr val="bg2"/>
              </a:buClr>
              <a:buSzPct val="75000"/>
            </a:pPr>
            <a:endParaRPr lang="en-US" sz="7800"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98862" y="7885790"/>
            <a:ext cx="4572638" cy="2743583"/>
          </a:xfrm>
          <a:prstGeom prst="rect">
            <a:avLst/>
          </a:prstGeom>
          <a:ln>
            <a:solidFill>
              <a:schemeClr val="bg2">
                <a:lumMod val="90000"/>
              </a:schemeClr>
            </a:solidFill>
          </a:ln>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540513" y="7885790"/>
            <a:ext cx="4572638" cy="2743583"/>
          </a:xfrm>
          <a:prstGeom prst="rect">
            <a:avLst/>
          </a:prstGeom>
          <a:ln>
            <a:solidFill>
              <a:schemeClr val="bg2">
                <a:lumMod val="90000"/>
              </a:schemeClr>
            </a:solidFill>
          </a:ln>
        </p:spPr>
      </p:pic>
      <p:sp>
        <p:nvSpPr>
          <p:cNvPr id="12" name="TextBox 11"/>
          <p:cNvSpPr txBox="1"/>
          <p:nvPr/>
        </p:nvSpPr>
        <p:spPr>
          <a:xfrm>
            <a:off x="2418957" y="14831360"/>
            <a:ext cx="10233026" cy="10310515"/>
          </a:xfrm>
          <a:prstGeom prst="rect">
            <a:avLst/>
          </a:prstGeom>
          <a:noFill/>
        </p:spPr>
        <p:txBody>
          <a:bodyPr wrap="square" rtlCol="0">
            <a:spAutoFit/>
          </a:bodyPr>
          <a:lstStyle/>
          <a:p>
            <a:pPr marL="857250" indent="-857250">
              <a:buFont typeface="Arial" panose="020B0604020202020204" pitchFamily="34" charset="0"/>
              <a:buChar char="•"/>
            </a:pPr>
            <a:r>
              <a:rPr lang="en-US" sz="6600" dirty="0"/>
              <a:t>Audacity - Podcasting</a:t>
            </a:r>
          </a:p>
          <a:p>
            <a:pPr marL="857250" indent="-857250">
              <a:buFont typeface="Arial" panose="020B0604020202020204" pitchFamily="34" charset="0"/>
              <a:buChar char="•"/>
            </a:pPr>
            <a:r>
              <a:rPr lang="en-US" sz="6600" dirty="0" err="1"/>
              <a:t>Shotcut</a:t>
            </a:r>
            <a:r>
              <a:rPr lang="en-US" sz="6600" dirty="0"/>
              <a:t>- Video Editing</a:t>
            </a:r>
          </a:p>
          <a:p>
            <a:pPr marL="857250" indent="-857250">
              <a:buFont typeface="Arial" panose="020B0604020202020204" pitchFamily="34" charset="0"/>
              <a:buChar char="•"/>
            </a:pPr>
            <a:r>
              <a:rPr lang="en-US" sz="6600" dirty="0" err="1"/>
              <a:t>Wordpress</a:t>
            </a:r>
            <a:r>
              <a:rPr lang="en-US" sz="6600" dirty="0"/>
              <a:t>- Blogging</a:t>
            </a:r>
          </a:p>
          <a:p>
            <a:pPr marL="857250" indent="-857250">
              <a:buFont typeface="Arial" panose="020B0604020202020204" pitchFamily="34" charset="0"/>
              <a:buChar char="•"/>
            </a:pPr>
            <a:r>
              <a:rPr lang="en-US" sz="6600" dirty="0" err="1"/>
              <a:t>Storymap</a:t>
            </a:r>
            <a:r>
              <a:rPr lang="en-US" sz="6600" dirty="0"/>
              <a:t> &amp; Timeline JS</a:t>
            </a:r>
          </a:p>
          <a:p>
            <a:pPr marL="857250" indent="-857250">
              <a:buFont typeface="Arial" panose="020B0604020202020204" pitchFamily="34" charset="0"/>
              <a:buChar char="•"/>
            </a:pPr>
            <a:r>
              <a:rPr lang="en-US" sz="6600" dirty="0"/>
              <a:t>ArcGIS- Mapping</a:t>
            </a:r>
          </a:p>
          <a:p>
            <a:pPr marL="857250" indent="-857250">
              <a:buFont typeface="Arial" panose="020B0604020202020204" pitchFamily="34" charset="0"/>
              <a:buChar char="•"/>
            </a:pPr>
            <a:r>
              <a:rPr lang="en-US" sz="6600" dirty="0" err="1"/>
              <a:t>Omeka</a:t>
            </a:r>
            <a:r>
              <a:rPr lang="en-US" sz="6600" dirty="0"/>
              <a:t>- Curation</a:t>
            </a:r>
          </a:p>
          <a:p>
            <a:pPr marL="857250" indent="-857250">
              <a:buFont typeface="Arial" panose="020B0604020202020204" pitchFamily="34" charset="0"/>
              <a:buChar char="•"/>
            </a:pPr>
            <a:r>
              <a:rPr lang="en-US" sz="6600" dirty="0"/>
              <a:t>Sway - Presentations</a:t>
            </a:r>
          </a:p>
          <a:p>
            <a:pPr marL="857250" indent="-857250">
              <a:buFont typeface="Arial" panose="020B0604020202020204" pitchFamily="34" charset="0"/>
              <a:buChar char="•"/>
            </a:pPr>
            <a:r>
              <a:rPr lang="en-US" sz="6600" dirty="0"/>
              <a:t>Canvas </a:t>
            </a:r>
            <a:r>
              <a:rPr lang="en-US" sz="6600" dirty="0" err="1" smtClean="0"/>
              <a:t>ePortfolios</a:t>
            </a:r>
            <a:endParaRPr lang="en-US" sz="6600" dirty="0" smtClean="0"/>
          </a:p>
          <a:p>
            <a:pPr marL="857250" indent="-857250">
              <a:buFont typeface="Arial" panose="020B0604020202020204" pitchFamily="34" charset="0"/>
              <a:buChar char="•"/>
            </a:pPr>
            <a:r>
              <a:rPr lang="en-US" sz="6600" dirty="0" smtClean="0"/>
              <a:t>Plus much more!</a:t>
            </a:r>
            <a:endParaRPr lang="en-US" sz="6600" dirty="0"/>
          </a:p>
          <a:p>
            <a:pPr marL="857250" indent="-857250">
              <a:buFont typeface="Arial" panose="020B0604020202020204" pitchFamily="34" charset="0"/>
              <a:buChar char="•"/>
            </a:pPr>
            <a:endParaRPr lang="en-US" dirty="0"/>
          </a:p>
        </p:txBody>
      </p:sp>
      <p:sp>
        <p:nvSpPr>
          <p:cNvPr id="15" name="TextBox 14"/>
          <p:cNvSpPr txBox="1"/>
          <p:nvPr/>
        </p:nvSpPr>
        <p:spPr>
          <a:xfrm>
            <a:off x="2218309" y="7136593"/>
            <a:ext cx="9906000" cy="5632311"/>
          </a:xfrm>
          <a:prstGeom prst="rect">
            <a:avLst/>
          </a:prstGeom>
          <a:noFill/>
        </p:spPr>
        <p:txBody>
          <a:bodyPr wrap="square" rtlCol="0">
            <a:spAutoFit/>
          </a:bodyPr>
          <a:lstStyle/>
          <a:p>
            <a:pPr algn="ctr"/>
            <a:r>
              <a:rPr lang="en-US" sz="6000" dirty="0"/>
              <a:t>DLA Fellows work with students and faculty to incorporate digital projects into the classroom as well as teach people how to use digital technologies.</a:t>
            </a:r>
          </a:p>
        </p:txBody>
      </p:sp>
      <p:sp>
        <p:nvSpPr>
          <p:cNvPr id="17" name="TextBox 16"/>
          <p:cNvSpPr txBox="1"/>
          <p:nvPr/>
        </p:nvSpPr>
        <p:spPr>
          <a:xfrm>
            <a:off x="24291345" y="7439522"/>
            <a:ext cx="10159151" cy="4708981"/>
          </a:xfrm>
          <a:prstGeom prst="rect">
            <a:avLst/>
          </a:prstGeom>
          <a:noFill/>
        </p:spPr>
        <p:txBody>
          <a:bodyPr wrap="square" rtlCol="0">
            <a:spAutoFit/>
          </a:bodyPr>
          <a:lstStyle/>
          <a:p>
            <a:pPr algn="ctr"/>
            <a:r>
              <a:rPr lang="en-US" sz="5000" dirty="0"/>
              <a:t>“Working as a DLA Fellow has helped give me a direction for my career after college. I discovered that digital technology can be used to make learning about history easier </a:t>
            </a:r>
            <a:r>
              <a:rPr lang="en-US" sz="5000" dirty="0" smtClean="0"/>
              <a:t>and </a:t>
            </a:r>
            <a:r>
              <a:rPr lang="en-US" sz="5000" dirty="0"/>
              <a:t>fun.”</a:t>
            </a:r>
          </a:p>
          <a:p>
            <a:pPr algn="ctr"/>
            <a:r>
              <a:rPr lang="en-US" sz="5000" dirty="0"/>
              <a:t>-</a:t>
            </a:r>
            <a:r>
              <a:rPr lang="en-US" sz="5000" dirty="0" err="1"/>
              <a:t>Tiffini</a:t>
            </a:r>
            <a:r>
              <a:rPr lang="en-US" sz="5000" dirty="0"/>
              <a:t> </a:t>
            </a:r>
            <a:r>
              <a:rPr lang="en-US" sz="5000" dirty="0" err="1"/>
              <a:t>Eckenrod</a:t>
            </a:r>
            <a:endParaRPr lang="en-US" sz="5000" dirty="0"/>
          </a:p>
        </p:txBody>
      </p:sp>
      <p:sp>
        <p:nvSpPr>
          <p:cNvPr id="18" name="TextBox 17"/>
          <p:cNvSpPr txBox="1"/>
          <p:nvPr/>
        </p:nvSpPr>
        <p:spPr>
          <a:xfrm>
            <a:off x="13056024" y="13850944"/>
            <a:ext cx="10463951" cy="5632311"/>
          </a:xfrm>
          <a:prstGeom prst="rect">
            <a:avLst/>
          </a:prstGeom>
          <a:noFill/>
        </p:spPr>
        <p:txBody>
          <a:bodyPr wrap="square" rtlCol="0">
            <a:spAutoFit/>
          </a:bodyPr>
          <a:lstStyle/>
          <a:p>
            <a:pPr algn="ctr"/>
            <a:r>
              <a:rPr lang="en-US" sz="6000" dirty="0"/>
              <a:t>Some of our future goals include focusing more on virtual reality and 3D printing. We also want to host workshops that will teach people how to use specific programs.</a:t>
            </a:r>
          </a:p>
        </p:txBody>
      </p:sp>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432512" y="21374007"/>
            <a:ext cx="5319517" cy="2827210"/>
          </a:xfrm>
          <a:prstGeom prst="rect">
            <a:avLst/>
          </a:prstGeom>
          <a:ln>
            <a:solidFill>
              <a:schemeClr val="bg2">
                <a:lumMod val="90000"/>
              </a:schemeClr>
            </a:solidFill>
          </a:ln>
        </p:spPr>
      </p:pic>
      <p:sp>
        <p:nvSpPr>
          <p:cNvPr id="13" name="TextBox 12"/>
          <p:cNvSpPr txBox="1"/>
          <p:nvPr/>
        </p:nvSpPr>
        <p:spPr>
          <a:xfrm>
            <a:off x="16205231" y="20251584"/>
            <a:ext cx="6057285" cy="1169551"/>
          </a:xfrm>
          <a:prstGeom prst="rect">
            <a:avLst/>
          </a:prstGeom>
          <a:noFill/>
        </p:spPr>
        <p:txBody>
          <a:bodyPr wrap="square" rtlCol="0">
            <a:spAutoFit/>
          </a:bodyPr>
          <a:lstStyle/>
          <a:p>
            <a:r>
              <a:rPr lang="en-US" b="1" dirty="0" smtClean="0"/>
              <a:t>Example</a:t>
            </a:r>
            <a:endParaRPr lang="en-US" b="1" dirty="0"/>
          </a:p>
        </p:txBody>
      </p:sp>
      <p:sp>
        <p:nvSpPr>
          <p:cNvPr id="14" name="TextBox 13"/>
          <p:cNvSpPr txBox="1"/>
          <p:nvPr/>
        </p:nvSpPr>
        <p:spPr>
          <a:xfrm>
            <a:off x="24287334" y="12773725"/>
            <a:ext cx="10159151" cy="7786747"/>
          </a:xfrm>
          <a:prstGeom prst="rect">
            <a:avLst/>
          </a:prstGeom>
          <a:noFill/>
        </p:spPr>
        <p:txBody>
          <a:bodyPr wrap="square" rtlCol="0">
            <a:spAutoFit/>
          </a:bodyPr>
          <a:lstStyle/>
          <a:p>
            <a:pPr algn="ctr"/>
            <a:r>
              <a:rPr lang="en-US" sz="5000" dirty="0" smtClean="0"/>
              <a:t>“This opportunity has allowed me to work first hand in creating interdisciplinary scholarship as well as guiding other students in doing the same. My eyes have been opened in the ways the humanities and the sciences can collaborative work together to interact and engage their audience in research.”</a:t>
            </a:r>
          </a:p>
          <a:p>
            <a:pPr algn="ctr"/>
            <a:r>
              <a:rPr lang="en-US" sz="5000" dirty="0" smtClean="0"/>
              <a:t>- Shelby Carmichael</a:t>
            </a:r>
            <a:endParaRPr lang="en-US" sz="50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a481d4bd8fdcad33681b94c2150fec594f4c7e"/>
  <p:tag name="ISPRING_RESOURCE_PATHS_HASH_2" val="d46bc1c882c143fb6b301fabef28a0ed22413c8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11319</TotalTime>
  <Words>224</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Corbel</vt:lpstr>
      <vt:lpstr>Parallax</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uc</dc:creator>
  <cp:lastModifiedBy>Windows User</cp:lastModifiedBy>
  <cp:revision>20</cp:revision>
  <dcterms:created xsi:type="dcterms:W3CDTF">2009-01-28T18:24:34Z</dcterms:created>
  <dcterms:modified xsi:type="dcterms:W3CDTF">2019-04-18T19:15:06Z</dcterms:modified>
</cp:coreProperties>
</file>