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/>
    <p:restoredTop sz="94624"/>
  </p:normalViewPr>
  <p:slideViewPr>
    <p:cSldViewPr snapToGrid="0" snapToObjects="1">
      <p:cViewPr varScale="1">
        <p:scale>
          <a:sx n="108" d="100"/>
          <a:sy n="108" d="100"/>
        </p:scale>
        <p:origin x="20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1A90-021E-D844-B9FE-724694855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F0375-11F7-7C4A-8B65-F6533DD2F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BAE7-4737-3949-965C-95FC0719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DF011-79EA-FD4C-8BBF-EED97E44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46495-75A5-CF46-A3CF-18C6D849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B7A-BBF3-4F4B-B0F1-9E363395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4DA6D-221E-254E-A9C9-5A9BAE212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427E6-0714-4848-B7F5-0E36C93A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056C1-EED7-2B4B-84EA-5E26AD4C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350EA-D835-2F4F-A2BB-C909AEB6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11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FDA03-C01E-5643-BB1A-D3D4A54EC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A5945-7208-6B47-96B7-BFB5B1130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0C48C-6606-AD4C-9CBF-BE9A4A35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06623-1760-714C-88B0-3753D054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F28BF-6BFD-BF4E-9B90-803401B7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5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A94A-7645-0C41-8885-D3417237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BEAA-3A37-CB4C-89FA-045DDF2B0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84147-23EF-D84D-809D-623DE6C1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940CB-AE11-A044-B165-2078E585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2B224-1FC1-6048-A253-81BC3675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58CD-D441-8B46-93ED-CF53B5913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0C493-49B5-4241-AEE4-40450945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589B2-C385-5941-B033-2560166E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4/20/21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C407E-5BAB-B14B-9CE5-6606924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CAA7E-5070-414B-87C8-9267CAA0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5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FAE0-018D-C440-B7F7-AF43759F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43B9B-55BA-AB4E-A324-3A5BBEFA1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0F529-F15E-4249-98BB-B96DC237F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A6259-27A1-AB40-A3CF-0B4F7BA0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98607-B125-1749-B2B4-E55F74FC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6F25-E187-CA4A-AB4A-93669A21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E6FD-FEE2-FB4C-9C0A-3C5B79DF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6F6A4-B4FA-254B-839D-02805A6BB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67BD1-CC40-2343-BC4B-94065297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AE144-0074-F44F-BF02-46B7D4F8A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40CC8-CCCA-C34D-AF85-45918ED10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D5089-B051-264B-918A-E47944E3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4/20/21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DEFA5-430D-6742-990A-A3B0C255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93FDF-614B-3B4A-A525-EAF3A61C0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121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0170-445D-DC4C-9458-CFEEA620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9C731-08E8-DD44-AE08-CF46C18E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B9DB1-9D3E-D044-BBC1-224B2EB34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DCB74-D89B-9040-9D21-195D1EE2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938A57-FEBA-7A44-AC7D-7C5D5B4E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6A27B-D0F2-6649-90EC-5BD11CEA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7078E-BAF2-1545-813D-9594AD38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1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0F5D-5AF2-004E-A630-8B0166725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F075-156E-954E-9079-A76A5EC63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FC651-0181-3D4F-86C0-B5C08BC6F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B8B15-8F19-6942-B620-6D8D0480E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97299-874C-DA43-92EC-428004FAA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E49A3-EECC-6D48-ABBA-7EECED80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0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187D-A455-604B-A45F-86CD4075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3D1DA-4A0E-BB4F-8D60-05E7656ED3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C2C62-903C-514A-9FAF-B29D7812F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7F224-73B2-E649-928C-F5B4E607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4/20/21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5BDFF-05B0-9D41-8D1C-0258DB59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29576-374A-AF4F-A10A-9BE6EFE5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755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F8C6E-6665-284A-80A0-365F4F1F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ACF41-F741-2044-AE1C-9388D7939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42547-9CA2-DB45-A26F-494C583F7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4/20/21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233F3-D67C-DE40-8A1E-5BA3A2C82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E83B6-22AE-7C48-8BDC-118B11524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1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E3F77-43E3-DD47-884B-20774E84C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 fontScale="90000"/>
          </a:bodyPr>
          <a:lstStyle/>
          <a:p>
            <a:r>
              <a:rPr lang="en-US" sz="5600" b="1" dirty="0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Bonner: Becoming a Leader Through the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F9290-5580-D647-A2BD-8FF4A9CFD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By Jane Krol</a:t>
            </a: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EB604AA0-38D3-774F-BDD9-48D9B46D0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368" y="1230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53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7" name="Freeform: Shape 55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2A469-6192-C043-8F4A-CA99D228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852" y="2329691"/>
            <a:ext cx="4248318" cy="3018873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Year 1 </a:t>
            </a:r>
            <a:br>
              <a:rPr lang="en-US" sz="14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-info session and interviews</a:t>
            </a:r>
            <a:b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-Summer 2018 Orientation </a:t>
            </a:r>
            <a:b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-CSS, Barnstone, Wismer on Wheels, WCMC, Camphill</a:t>
            </a:r>
            <a:b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200" kern="1200" dirty="0">
                <a:solidFill>
                  <a:srgbClr val="080808"/>
                </a:solidFill>
                <a:latin typeface="Batang" panose="02030600000101010101" pitchFamily="18" charset="-127"/>
                <a:ea typeface="Batang" panose="02030600000101010101" pitchFamily="18" charset="-127"/>
                <a:cs typeface="Calibri" panose="020F0502020204030204" pitchFamily="34" charset="0"/>
              </a:rPr>
              <a:t>-</a:t>
            </a:r>
            <a:r>
              <a:rPr lang="en-US" sz="2200" dirty="0">
                <a:latin typeface="Batang" panose="02030600000101010101" pitchFamily="18" charset="-127"/>
                <a:ea typeface="Batang" panose="02030600000101010101" pitchFamily="18" charset="-127"/>
                <a:cs typeface="Calibri" panose="020F0502020204030204" pitchFamily="34" charset="0"/>
              </a:rPr>
              <a:t>Declare major: ANSO</a:t>
            </a:r>
            <a:br>
              <a:rPr lang="en-US" sz="2200" dirty="0">
                <a:latin typeface="Batang" panose="02030600000101010101" pitchFamily="18" charset="-127"/>
                <a:ea typeface="Batang" panose="02030600000101010101" pitchFamily="18" charset="-127"/>
                <a:cs typeface="Calibri" panose="020F0502020204030204" pitchFamily="34" charset="0"/>
              </a:rPr>
            </a:br>
            <a:br>
              <a:rPr lang="en-US" sz="2200" dirty="0">
                <a:latin typeface="Batang" panose="02030600000101010101" pitchFamily="18" charset="-127"/>
                <a:ea typeface="Batang" panose="02030600000101010101" pitchFamily="18" charset="-127"/>
                <a:cs typeface="Calibri" panose="020F0502020204030204" pitchFamily="34" charset="0"/>
              </a:rPr>
            </a:br>
            <a:r>
              <a:rPr lang="en-US" sz="2200" dirty="0">
                <a:latin typeface="Batang" panose="02030600000101010101" pitchFamily="18" charset="-127"/>
                <a:ea typeface="Batang" panose="02030600000101010101" pitchFamily="18" charset="-127"/>
                <a:cs typeface="Calibri" panose="020F0502020204030204" pitchFamily="34" charset="0"/>
              </a:rPr>
              <a:t>-Bon Din</a:t>
            </a:r>
            <a:br>
              <a:rPr lang="en-US" sz="1400" dirty="0">
                <a:latin typeface="+mn-lt"/>
                <a:ea typeface="Batang" panose="02030600000101010101" pitchFamily="18" charset="-127"/>
              </a:rPr>
            </a:br>
            <a:br>
              <a:rPr lang="en-US" sz="1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-</a:t>
            </a:r>
          </a:p>
        </p:txBody>
      </p:sp>
      <p:sp>
        <p:nvSpPr>
          <p:cNvPr id="68" name="Isosceles Triangle 57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59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1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93E284-2681-B64D-96E3-3D49E090ED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998"/>
          <a:stretch/>
        </p:blipFill>
        <p:spPr>
          <a:xfrm>
            <a:off x="7483303" y="1350438"/>
            <a:ext cx="4160520" cy="4160520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563A8B-6E67-504E-94E9-2854AE2D9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5371" b="2"/>
          <a:stretch/>
        </p:blipFill>
        <p:spPr>
          <a:xfrm>
            <a:off x="5403344" y="3414344"/>
            <a:ext cx="4160519" cy="3443657"/>
          </a:xfrm>
          <a:custGeom>
            <a:avLst/>
            <a:gdLst/>
            <a:ahLst/>
            <a:cxnLst/>
            <a:rect l="l" t="t" r="r" b="b"/>
            <a:pathLst>
              <a:path w="4160519" h="3443657">
                <a:moveTo>
                  <a:pt x="2080260" y="0"/>
                </a:moveTo>
                <a:lnTo>
                  <a:pt x="4160519" y="2078563"/>
                </a:lnTo>
                <a:lnTo>
                  <a:pt x="2794310" y="3443657"/>
                </a:lnTo>
                <a:lnTo>
                  <a:pt x="1366210" y="3443657"/>
                </a:lnTo>
                <a:lnTo>
                  <a:pt x="0" y="2078563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12E9E-4596-C340-AB5F-0AC36B6B9F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r="3" b="3"/>
          <a:stretch/>
        </p:blipFill>
        <p:spPr>
          <a:xfrm>
            <a:off x="5403343" y="213"/>
            <a:ext cx="4160520" cy="3447288"/>
          </a:xfrm>
          <a:custGeom>
            <a:avLst/>
            <a:gdLst/>
            <a:ahLst/>
            <a:cxnLst/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</p:spPr>
      </p:pic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0F21234-16AD-5940-9438-3F11C99EDA3C}"/>
              </a:ext>
            </a:extLst>
          </p:cNvPr>
          <p:cNvSpPr/>
          <p:nvPr/>
        </p:nvSpPr>
        <p:spPr>
          <a:xfrm>
            <a:off x="1739439" y="1950845"/>
            <a:ext cx="729365" cy="2217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061B1E0F-7A8E-D348-A027-2C6DD26B3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9" y="-39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9E2BABA-D2F7-4449-8721-3C364BB88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924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A319CE-3EF0-8C44-996E-98BD5208E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r="10371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E83E1-61B1-9240-ADED-173C2B67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636" y="3844381"/>
            <a:ext cx="6864412" cy="11312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Jamaica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D275B-7F74-8940-BDDF-7CECBD441B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2" r="-2" b="16173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2A0F3-77F5-9840-BBC3-3099D11928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9" r="11429" b="-2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18EDC-1F34-7442-93EF-F673223710B9}"/>
              </a:ext>
            </a:extLst>
          </p:cNvPr>
          <p:cNvSpPr txBox="1"/>
          <p:nvPr/>
        </p:nvSpPr>
        <p:spPr>
          <a:xfrm>
            <a:off x="5314848" y="5024557"/>
            <a:ext cx="6864411" cy="1355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Cultural emersion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Spiritual exploration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Bonner bonding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D8B06DF-36C5-4144-AAF7-99F3F9922863}"/>
              </a:ext>
            </a:extLst>
          </p:cNvPr>
          <p:cNvSpPr/>
          <p:nvPr/>
        </p:nvSpPr>
        <p:spPr>
          <a:xfrm>
            <a:off x="4196271" y="4537116"/>
            <a:ext cx="729365" cy="2217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3FBC8924-51FB-9048-93EC-8FB9DA1F9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443" y="-904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1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D54E96-EC44-304F-BE97-837C6F76E6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4" r="2" b="1378"/>
          <a:stretch/>
        </p:blipFill>
        <p:spPr>
          <a:xfrm>
            <a:off x="573932" y="365125"/>
            <a:ext cx="6288262" cy="3063875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879E6-E5CB-1F4A-B85C-FB2B36E3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069" y="4083732"/>
            <a:ext cx="1587341" cy="73508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Year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8615C-5068-A549-88E3-EB9EA1FD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563" y="3794157"/>
            <a:ext cx="3315810" cy="2235168"/>
          </a:xfrm>
        </p:spPr>
        <p:txBody>
          <a:bodyPr anchor="ctr">
            <a:noAutofit/>
          </a:bodyPr>
          <a:lstStyle/>
          <a:p>
            <a:r>
              <a:rPr lang="en-US" sz="1600" dirty="0">
                <a:latin typeface="Batang" panose="02030600000101010101" pitchFamily="18" charset="-127"/>
                <a:ea typeface="Batang" panose="02030600000101010101" pitchFamily="18" charset="-127"/>
              </a:rPr>
              <a:t>Considering international perspectives</a:t>
            </a:r>
          </a:p>
          <a:p>
            <a:r>
              <a:rPr lang="en-US" sz="1600" dirty="0">
                <a:latin typeface="Batang" panose="02030600000101010101" pitchFamily="18" charset="-127"/>
                <a:ea typeface="Batang" panose="02030600000101010101" pitchFamily="18" charset="-127"/>
              </a:rPr>
              <a:t>Take up new passions/leadership positions </a:t>
            </a:r>
          </a:p>
          <a:p>
            <a:r>
              <a:rPr lang="en-US" sz="1600" dirty="0">
                <a:latin typeface="Batang" panose="02030600000101010101" pitchFamily="18" charset="-127"/>
                <a:ea typeface="Batang" panose="02030600000101010101" pitchFamily="18" charset="-127"/>
              </a:rPr>
              <a:t>Discover independence and confidence </a:t>
            </a:r>
          </a:p>
          <a:p>
            <a:r>
              <a:rPr lang="en-US" sz="1600" dirty="0">
                <a:latin typeface="Batang" panose="02030600000101010101" pitchFamily="18" charset="-127"/>
                <a:ea typeface="Batang" panose="02030600000101010101" pitchFamily="18" charset="-127"/>
              </a:rPr>
              <a:t>Explore social justice in Independent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CF186-2F0B-E84E-9DD0-4DC485B904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08"/>
          <a:stretch/>
        </p:blipFill>
        <p:spPr>
          <a:xfrm rot="16200000">
            <a:off x="7748421" y="-500077"/>
            <a:ext cx="3428500" cy="5076756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B6FEB5CC-724D-894F-970B-77056E86502E}"/>
              </a:ext>
            </a:extLst>
          </p:cNvPr>
          <p:cNvSpPr/>
          <p:nvPr/>
        </p:nvSpPr>
        <p:spPr>
          <a:xfrm>
            <a:off x="950704" y="4356957"/>
            <a:ext cx="729365" cy="2217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BF45D-64D7-4946-9699-E7960DB2EDE0}"/>
              </a:ext>
            </a:extLst>
          </p:cNvPr>
          <p:cNvSpPr txBox="1"/>
          <p:nvPr/>
        </p:nvSpPr>
        <p:spPr>
          <a:xfrm>
            <a:off x="522494" y="67927"/>
            <a:ext cx="359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Bonner Holiday party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9F246-6A2A-B146-BB4D-06BFE645464D}"/>
              </a:ext>
            </a:extLst>
          </p:cNvPr>
          <p:cNvSpPr txBox="1"/>
          <p:nvPr/>
        </p:nvSpPr>
        <p:spPr>
          <a:xfrm>
            <a:off x="7815367" y="-4207"/>
            <a:ext cx="478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morning Bonner bus rides w/ </a:t>
            </a:r>
            <a:r>
              <a:rPr lang="en-US" dirty="0" err="1"/>
              <a:t>Nole</a:t>
            </a:r>
            <a:r>
              <a:rPr lang="en-US" dirty="0"/>
              <a:t> ‘20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BD1E0E-2946-D640-80C6-D8E94FB44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43" y="3794157"/>
            <a:ext cx="4985905" cy="2727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3211A5-F36D-FB46-A219-BF2EBC6BEEC6}"/>
              </a:ext>
            </a:extLst>
          </p:cNvPr>
          <p:cNvSpPr txBox="1"/>
          <p:nvPr/>
        </p:nvSpPr>
        <p:spPr>
          <a:xfrm>
            <a:off x="7815367" y="6453772"/>
            <a:ext cx="466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Driving home post tomato picking @ Camphill</a:t>
            </a:r>
          </a:p>
        </p:txBody>
      </p:sp>
      <p:pic>
        <p:nvPicPr>
          <p:cNvPr id="10" name="Slide 4">
            <a:hlinkClick r:id="" action="ppaction://media"/>
            <a:extLst>
              <a:ext uri="{FF2B5EF4-FFF2-40B4-BE49-F238E27FC236}">
                <a16:creationId xmlns:a16="http://schemas.microsoft.com/office/drawing/2014/main" id="{5EAF3A74-77C2-4749-A70C-C2AFFC3D5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735" y="1509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8CAF8-2555-2E47-B251-B5E76205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730" y="4139147"/>
            <a:ext cx="6796419" cy="116063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dirty="0">
                <a:latin typeface="Batang" panose="02030600000101010101" pitchFamily="18" charset="-127"/>
                <a:ea typeface="Batang" panose="02030600000101010101" pitchFamily="18" charset="-127"/>
              </a:rPr>
              <a:t>Study Abroad: </a:t>
            </a:r>
            <a:r>
              <a:rPr lang="en-US" sz="4000" dirty="0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Gaborone, Botswana</a:t>
            </a:r>
            <a:endParaRPr lang="en-US" sz="4000" kern="1200" dirty="0">
              <a:solidFill>
                <a:schemeClr val="tx2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C7477-D1D6-2741-BA30-58022CD813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771"/>
          <a:stretch/>
        </p:blipFill>
        <p:spPr>
          <a:xfrm>
            <a:off x="11418" y="1343853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54" name="Freeform: Shape 53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BEFBB76-8F35-E740-B88F-FF2A93BD9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r="4" b="4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63" name="Freeform: Shape 62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C78262-F0F6-4F4C-A149-CCFC076535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7242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69" name="Freeform: Shape 68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D954B4CD-9320-644B-B1C9-FBDB66853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77" y="1988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D15ED-3D8D-3042-B0AE-16BCE87D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221" y="217392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Year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2933E-8642-8C40-AC4C-55A3EF1D1B0B}"/>
              </a:ext>
            </a:extLst>
          </p:cNvPr>
          <p:cNvSpPr txBox="1"/>
          <p:nvPr/>
        </p:nvSpPr>
        <p:spPr>
          <a:xfrm>
            <a:off x="877013" y="1636109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COVID-19 blues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Adjusting to new way of communicating and connecting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Finding my place/role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tang" panose="02030600000101010101" pitchFamily="18" charset="-127"/>
                <a:ea typeface="Batang" panose="02030600000101010101" pitchFamily="18" charset="-127"/>
              </a:rPr>
              <a:t>Final ride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1B5B07-FBEB-3A49-A489-84B45E55B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r="-1" b="6449"/>
          <a:stretch/>
        </p:blipFill>
        <p:spPr>
          <a:xfrm>
            <a:off x="4934887" y="54295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781ED-F0D0-AE48-BF34-49D0F809B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1589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20103E92-5EE0-904D-9176-8CA56CE429E2}"/>
              </a:ext>
            </a:extLst>
          </p:cNvPr>
          <p:cNvSpPr/>
          <p:nvPr/>
        </p:nvSpPr>
        <p:spPr>
          <a:xfrm>
            <a:off x="291618" y="1075577"/>
            <a:ext cx="729365" cy="2217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A6F54B0-D38D-4547-9126-AF8A640995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r="-1" b="6449"/>
          <a:stretch/>
        </p:blipFill>
        <p:spPr>
          <a:xfrm>
            <a:off x="4906347" y="0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B0FC2BEE-F4AA-CD45-B6D1-4663EF9F6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802" y="108591"/>
            <a:ext cx="812800" cy="812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001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3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4C335-C1FC-3142-BBA5-8CF5366F5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 r="-1" b="33436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6EF5E-2A33-3948-99AD-A315268D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200" kern="12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Thank you Katie, Christian, the Interns, and all fellow </a:t>
            </a:r>
            <a:r>
              <a:rPr lang="en-US" sz="2200" kern="1200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Bons</a:t>
            </a:r>
            <a:r>
              <a:rPr lang="en-US" sz="2200" kern="12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!</a:t>
            </a:r>
            <a:br>
              <a:rPr lang="en-US" sz="2200" kern="12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200" kern="12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I’ll miss you!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E1944-224B-6F43-8066-57F0460D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1" y="5191963"/>
            <a:ext cx="6976872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 kern="12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Bonner Love </a:t>
            </a:r>
            <a:r>
              <a:rPr lang="en-US" sz="1700" kern="1200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forevaa</a:t>
            </a:r>
            <a:r>
              <a:rPr lang="en-US" sz="1700" kern="12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&gt;&gt;</a:t>
            </a:r>
          </a:p>
          <a:p>
            <a:pPr marL="0" indent="0">
              <a:buNone/>
            </a:pPr>
            <a:endParaRPr lang="en-US" sz="1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334E26F7-80EF-9D48-A87E-58DA59F29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274" y="38901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72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568</TotalTime>
  <Words>154</Words>
  <Application>Microsoft Macintosh PowerPoint</Application>
  <PresentationFormat>Widescreen</PresentationFormat>
  <Paragraphs>26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Batang</vt:lpstr>
      <vt:lpstr>Arial</vt:lpstr>
      <vt:lpstr>Calibri</vt:lpstr>
      <vt:lpstr>Calibri Light</vt:lpstr>
      <vt:lpstr>Office Theme</vt:lpstr>
      <vt:lpstr>Bonner: Becoming a Leader Through the Years</vt:lpstr>
      <vt:lpstr>Year 1   -info session and interviews  -Summer 2018 Orientation   -CSS, Barnstone, Wismer on Wheels, WCMC, Camphill  -Declare major: ANSO  -Bon Din   -</vt:lpstr>
      <vt:lpstr>Jamaica</vt:lpstr>
      <vt:lpstr>Year 2</vt:lpstr>
      <vt:lpstr>Study Abroad: Gaborone, Botswana</vt:lpstr>
      <vt:lpstr>Year 3</vt:lpstr>
      <vt:lpstr>Thank you Katie, Christian, the Interns, and all fellow Bons! I’ll miss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Bonner: Through the Years</dc:title>
  <dc:creator>Krol, Jane</dc:creator>
  <cp:lastModifiedBy>Krol, Jane</cp:lastModifiedBy>
  <cp:revision>23</cp:revision>
  <dcterms:created xsi:type="dcterms:W3CDTF">2021-04-14T19:46:10Z</dcterms:created>
  <dcterms:modified xsi:type="dcterms:W3CDTF">2021-04-20T21:30:24Z</dcterms:modified>
</cp:coreProperties>
</file>