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6" r:id="rId5"/>
    <p:sldId id="256" r:id="rId6"/>
    <p:sldId id="273" r:id="rId7"/>
    <p:sldId id="275" r:id="rId8"/>
    <p:sldId id="257" r:id="rId9"/>
    <p:sldId id="274" r:id="rId10"/>
    <p:sldId id="258" r:id="rId11"/>
    <p:sldId id="25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274" autoAdjust="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170F5B-14F9-47F1-80D4-AD20A82DFC8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4968B91-2E7A-41FD-9D7D-5BC864244B02}" type="pres">
      <dgm:prSet presAssocID="{59170F5B-14F9-47F1-80D4-AD20A82DFC8B}" presName="Name0" presStyleCnt="0">
        <dgm:presLayoutVars>
          <dgm:chMax val="7"/>
          <dgm:chPref val="7"/>
          <dgm:dir/>
        </dgm:presLayoutVars>
      </dgm:prSet>
      <dgm:spPr/>
    </dgm:pt>
    <dgm:pt modelId="{E2C5093A-543A-4D90-A4ED-6DFA7BF5A014}" type="pres">
      <dgm:prSet presAssocID="{59170F5B-14F9-47F1-80D4-AD20A82DFC8B}" presName="Name1" presStyleCnt="0"/>
      <dgm:spPr/>
    </dgm:pt>
  </dgm:ptLst>
  <dgm:cxnLst>
    <dgm:cxn modelId="{76BC25D4-6928-431C-93FC-F89404B82093}" type="presOf" srcId="{59170F5B-14F9-47F1-80D4-AD20A82DFC8B}" destId="{E4968B91-2E7A-41FD-9D7D-5BC864244B02}" srcOrd="0" destOrd="0" presId="urn:microsoft.com/office/officeart/2008/layout/CircularPictureCallout"/>
    <dgm:cxn modelId="{3B318C0A-81CF-4215-8D05-95C87B813623}" type="presParOf" srcId="{E4968B91-2E7A-41FD-9D7D-5BC864244B02}" destId="{E2C5093A-543A-4D90-A4ED-6DFA7BF5A014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29.04.2020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jpeg"/><Relationship Id="rId4" Type="http://schemas.openxmlformats.org/officeDocument/2006/relationships/diagramData" Target="../diagrams/data1.xml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3.pn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Bonner Journey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Allison </a:t>
            </a:r>
            <a:r>
              <a:rPr lang="en-US" dirty="0" err="1" smtClean="0"/>
              <a:t>DeGerlia</a:t>
            </a:r>
            <a:endParaRPr lang="ru-RU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7" b="10787"/>
          <a:stretch>
            <a:fillRect/>
          </a:stretch>
        </p:blipFill>
        <p:spPr/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67"/>
    </mc:Choice>
    <mc:Fallback>
      <p:transition spd="slow" advTm="2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B906A6D-64CC-4021-B842-B0B179AB3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Commitments</a:t>
            </a:r>
            <a:endParaRPr lang="ru-RU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8F92ECC-81D7-46DF-AF27-3388655CE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Social Justice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International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Community Building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882743" y="4698012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Bonner Holiday Party 2016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r="3166"/>
          <a:stretch>
            <a:fillRect/>
          </a:stretch>
        </p:blipFill>
        <p:spPr/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7"/>
    </mc:Choice>
    <mc:Fallback>
      <p:transition spd="slow" advTm="2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t="-7044" r="7046" b="7044"/>
          <a:stretch/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Justice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97849" y="1969306"/>
            <a:ext cx="4367531" cy="52471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Peace and Social Justice Minors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Capstone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42725" y="5816600"/>
            <a:ext cx="549275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t>3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19929867">
            <a:off x="7647117" y="584511"/>
            <a:ext cx="2663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Bonner  D.C. Women’s March Trip 2017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9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24"/>
    </mc:Choice>
    <mc:Fallback>
      <p:transition spd="slow" advTm="11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b="7480"/>
          <a:stretch/>
        </p:blipFill>
        <p:spPr>
          <a:xfrm>
            <a:off x="4772025" y="457200"/>
            <a:ext cx="6416144" cy="4534825"/>
          </a:xfrm>
          <a:prstGeom prst="hear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0465" y="1331120"/>
            <a:ext cx="3932237" cy="1442729"/>
          </a:xfrm>
        </p:spPr>
        <p:txBody>
          <a:bodyPr>
            <a:normAutofit/>
          </a:bodyPr>
          <a:lstStyle/>
          <a:p>
            <a:r>
              <a:rPr lang="en-US" dirty="0" smtClean="0"/>
              <a:t>Social Justice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017391" y="4542250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Brown IPROV Internship at </a:t>
            </a:r>
          </a:p>
          <a:p>
            <a:r>
              <a:rPr lang="en-US" dirty="0" smtClean="0"/>
              <a:t>The Refugee Dream Center</a:t>
            </a:r>
            <a:endParaRPr lang="en-US" dirty="0"/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980465" y="2834659"/>
            <a:ext cx="4367531" cy="524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Career Goals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00"/>
    </mc:Choice>
    <mc:Fallback>
      <p:transition spd="slow" advTm="7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Perspective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Jamaica 2017 &amp;2020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2725" y="5816600"/>
            <a:ext cx="549275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5</a:t>
            </a:fld>
            <a:endParaRPr lang="ru-RU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642578065"/>
              </p:ext>
            </p:extLst>
          </p:nvPr>
        </p:nvGraphicFramePr>
        <p:xfrm>
          <a:off x="470118" y="604564"/>
          <a:ext cx="7143750" cy="4029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298">
            <a:off x="6914284" y="1712477"/>
            <a:ext cx="4403544" cy="2483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553">
            <a:off x="2404540" y="4574887"/>
            <a:ext cx="2901587" cy="2176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62" y="4633639"/>
            <a:ext cx="38481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06">
            <a:off x="4515273" y="3031099"/>
            <a:ext cx="2598680" cy="1949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67"/>
    </mc:Choice>
    <mc:Fallback>
      <p:transition spd="slow" advTm="126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10" y="364033"/>
            <a:ext cx="5690680" cy="1517356"/>
          </a:xfrm>
        </p:spPr>
        <p:txBody>
          <a:bodyPr/>
          <a:lstStyle/>
          <a:p>
            <a:r>
              <a:rPr lang="en-US" dirty="0" smtClean="0"/>
              <a:t>International Perspective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310" y="2069417"/>
            <a:ext cx="3629300" cy="9461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Study Abroad 2019</a:t>
            </a:r>
          </a:p>
          <a:p>
            <a:r>
              <a:rPr lang="en-US" dirty="0" smtClean="0"/>
              <a:t>Hyderabad India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5166">
            <a:off x="7985557" y="1404377"/>
            <a:ext cx="3527472" cy="2645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437">
            <a:off x="5891267" y="1275654"/>
            <a:ext cx="2169647" cy="2903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16" y="4067658"/>
            <a:ext cx="3321843" cy="2491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403">
            <a:off x="3475371" y="4366927"/>
            <a:ext cx="2202456" cy="2157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194">
            <a:off x="4139191" y="2073309"/>
            <a:ext cx="2009503" cy="2679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540">
            <a:off x="1204867" y="3500197"/>
            <a:ext cx="2233803" cy="2924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51"/>
    </mc:Choice>
    <mc:Fallback>
      <p:transition spd="slow" advTm="12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Building</a:t>
            </a:r>
            <a:endParaRPr lang="ru-RU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A95CB00-346A-4BCB-AB0E-28FBDAD2E1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Service 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Cradles to Crayon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Big Brothers Big Sisters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Hip Hop Inc.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0" name="Smiley Face 9"/>
          <p:cNvSpPr/>
          <p:nvPr/>
        </p:nvSpPr>
        <p:spPr>
          <a:xfrm>
            <a:off x="9622302" y="2602523"/>
            <a:ext cx="45719" cy="45719"/>
          </a:xfrm>
          <a:prstGeom prst="smileyFace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030" y="491370"/>
            <a:ext cx="1986744" cy="3531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551">
            <a:off x="2209861" y="3899949"/>
            <a:ext cx="3666341" cy="250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542">
            <a:off x="6150904" y="687859"/>
            <a:ext cx="30861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78"/>
    </mc:Choice>
    <mc:Fallback>
      <p:transition spd="slow" advTm="9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Building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C6D235-86D2-43F6-A7D1-0DD3DC936D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Bonner Love!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E48EC-430B-4D42-9565-527E522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924">
            <a:off x="443701" y="2322109"/>
            <a:ext cx="2434590" cy="3246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756">
            <a:off x="5467326" y="2443078"/>
            <a:ext cx="3299267" cy="2474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92" y="4162171"/>
            <a:ext cx="3346311" cy="2442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459" y="230199"/>
            <a:ext cx="2159776" cy="2879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3" y="425339"/>
            <a:ext cx="2576735" cy="1932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01" y="2828925"/>
            <a:ext cx="2866292" cy="2866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31" y="4048491"/>
            <a:ext cx="2086625" cy="2782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53" y="2112263"/>
            <a:ext cx="2152477" cy="2221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6" y="4699217"/>
            <a:ext cx="2878684" cy="1905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31"/>
    </mc:Choice>
    <mc:Fallback>
      <p:transition spd="slow" advTm="8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fb0879af-3eba-417a-a55a-ffe6dcd6ca77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dc4bcd6-49db-4c07-9060-8acfc67cef9f"/>
    <ds:schemaRef ds:uri="http://purl.org/dc/terms/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Fun vacation presentation</Template>
  <TotalTime>0</TotalTime>
  <Words>87</Words>
  <Application>Microsoft Office PowerPoint</Application>
  <PresentationFormat>Widescreen</PresentationFormat>
  <Paragraphs>34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Century Gothic</vt:lpstr>
      <vt:lpstr>Office Theme</vt:lpstr>
      <vt:lpstr>My Bonner Journey</vt:lpstr>
      <vt:lpstr>Common Commitments</vt:lpstr>
      <vt:lpstr>Social Justice</vt:lpstr>
      <vt:lpstr>Social Justice</vt:lpstr>
      <vt:lpstr>International Perspective</vt:lpstr>
      <vt:lpstr>International Perspective</vt:lpstr>
      <vt:lpstr>Community Building</vt:lpstr>
      <vt:lpstr>Community Building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2020-04-28T20:54:24Z</dcterms:created>
  <dcterms:modified xsi:type="dcterms:W3CDTF">2020-04-29T20:13:26Z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